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1"/>
  </p:notesMasterIdLst>
  <p:sldIdLst>
    <p:sldId id="667" r:id="rId2"/>
    <p:sldId id="668" r:id="rId3"/>
    <p:sldId id="669" r:id="rId4"/>
    <p:sldId id="746" r:id="rId5"/>
    <p:sldId id="740" r:id="rId6"/>
    <p:sldId id="698" r:id="rId7"/>
    <p:sldId id="745" r:id="rId8"/>
    <p:sldId id="670" r:id="rId9"/>
    <p:sldId id="729" r:id="rId10"/>
    <p:sldId id="722" r:id="rId11"/>
    <p:sldId id="710" r:id="rId12"/>
    <p:sldId id="702" r:id="rId13"/>
    <p:sldId id="703" r:id="rId14"/>
    <p:sldId id="704" r:id="rId15"/>
    <p:sldId id="744" r:id="rId16"/>
    <p:sldId id="735" r:id="rId17"/>
    <p:sldId id="708" r:id="rId18"/>
    <p:sldId id="723" r:id="rId19"/>
    <p:sldId id="719" r:id="rId20"/>
    <p:sldId id="737" r:id="rId21"/>
    <p:sldId id="738" r:id="rId22"/>
    <p:sldId id="724" r:id="rId23"/>
    <p:sldId id="725" r:id="rId24"/>
    <p:sldId id="726" r:id="rId25"/>
    <p:sldId id="742" r:id="rId26"/>
    <p:sldId id="739" r:id="rId27"/>
    <p:sldId id="651" r:id="rId28"/>
    <p:sldId id="652" r:id="rId29"/>
    <p:sldId id="696" r:id="rId30"/>
    <p:sldId id="695" r:id="rId31"/>
    <p:sldId id="730" r:id="rId32"/>
    <p:sldId id="731" r:id="rId33"/>
    <p:sldId id="732" r:id="rId34"/>
    <p:sldId id="734" r:id="rId35"/>
    <p:sldId id="728" r:id="rId36"/>
    <p:sldId id="705" r:id="rId37"/>
    <p:sldId id="689" r:id="rId38"/>
    <p:sldId id="741" r:id="rId39"/>
    <p:sldId id="697" r:id="rId40"/>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b="1"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b="1"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b="1"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b="1"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b="1" kern="1200">
        <a:solidFill>
          <a:schemeClr val="tx1"/>
        </a:solidFill>
        <a:latin typeface="Arial" charset="0"/>
        <a:ea typeface="ＭＳ Ｐゴシック" pitchFamily="34" charset="-128"/>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CC0000"/>
    <a:srgbClr val="C51F0D"/>
    <a:srgbClr val="006600"/>
    <a:srgbClr val="000080"/>
    <a:srgbClr val="000000"/>
    <a:srgbClr val="FF3300"/>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llemlayout 2 - Markering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85" autoAdjust="0"/>
    <p:restoredTop sz="96265" autoAdjust="0"/>
  </p:normalViewPr>
  <p:slideViewPr>
    <p:cSldViewPr>
      <p:cViewPr varScale="1">
        <p:scale>
          <a:sx n="70" d="100"/>
          <a:sy n="70" d="100"/>
        </p:scale>
        <p:origin x="14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200" b="0">
                <a:latin typeface="Arial" charset="0"/>
                <a:ea typeface="ＭＳ Ｐゴシック" pitchFamily="-96" charset="-128"/>
                <a:cs typeface="+mn-cs"/>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200" b="0">
                <a:latin typeface="Arial" charset="0"/>
                <a:ea typeface="ＭＳ Ｐゴシック" pitchFamily="-96" charset="-128"/>
                <a:cs typeface="+mn-cs"/>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defRPr sz="1200" b="0">
                <a:latin typeface="Arial" charset="0"/>
                <a:ea typeface="ＭＳ Ｐゴシック" pitchFamily="-96" charset="-128"/>
                <a:cs typeface="+mn-cs"/>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defRPr sz="1200" b="0">
                <a:latin typeface="Arial" charset="0"/>
                <a:ea typeface="ＭＳ Ｐゴシック" pitchFamily="-96" charset="-128"/>
                <a:cs typeface="+mn-cs"/>
              </a:defRPr>
            </a:lvl1pPr>
          </a:lstStyle>
          <a:p>
            <a:pPr>
              <a:defRPr/>
            </a:pPr>
            <a:fld id="{8AB4A194-4924-4CAE-BBED-C0135B70DEAA}" type="slidenum">
              <a:rPr lang="en-US"/>
              <a:pPr>
                <a:defRPr/>
              </a:pPr>
              <a:t>‹#›</a:t>
            </a:fld>
            <a:endParaRPr lang="en-US"/>
          </a:p>
        </p:txBody>
      </p:sp>
    </p:spTree>
    <p:extLst>
      <p:ext uri="{BB962C8B-B14F-4D97-AF65-F5344CB8AC3E}">
        <p14:creationId xmlns:p14="http://schemas.microsoft.com/office/powerpoint/2010/main" val="28051410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96"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114658DA-3726-463C-9828-4E1F89253F27}" type="slidenum">
              <a:rPr lang="en-US" smtClean="0">
                <a:ea typeface="ＭＳ Ｐゴシック" pitchFamily="34" charset="-128"/>
              </a:rPr>
              <a:pPr/>
              <a:t>1</a:t>
            </a:fld>
            <a:endParaRPr lang="en-US" smtClean="0">
              <a:ea typeface="ＭＳ Ｐゴシック" pitchFamily="34" charset="-128"/>
            </a:endParaRPr>
          </a:p>
        </p:txBody>
      </p:sp>
      <p:sp>
        <p:nvSpPr>
          <p:cNvPr id="51203" name="Rectangle 2"/>
          <p:cNvSpPr>
            <a:spLocks noGrp="1" noRot="1" noChangeAspect="1" noChangeArrowheads="1" noTextEdit="1"/>
          </p:cNvSpPr>
          <p:nvPr>
            <p:ph type="sldImg"/>
          </p:nvPr>
        </p:nvSpPr>
        <p:spPr>
          <a:solidFill>
            <a:srgbClr val="FFFFFF"/>
          </a:solidFill>
          <a:ln/>
        </p:spPr>
      </p:sp>
      <p:sp>
        <p:nvSpPr>
          <p:cNvPr id="51204"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5252702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25BEB3F-873E-4F52-AA69-112E1968FD56}" type="slidenum">
              <a:rPr lang="en-US" smtClean="0">
                <a:ea typeface="ＭＳ Ｐゴシック" pitchFamily="34" charset="-128"/>
              </a:rPr>
              <a:pPr/>
              <a:t>11</a:t>
            </a:fld>
            <a:endParaRPr lang="en-US" smtClean="0">
              <a:ea typeface="ＭＳ Ｐゴシック" pitchFamily="34" charset="-128"/>
            </a:endParaRPr>
          </a:p>
        </p:txBody>
      </p:sp>
      <p:sp>
        <p:nvSpPr>
          <p:cNvPr id="64515" name="Rectangle 2"/>
          <p:cNvSpPr>
            <a:spLocks noGrp="1" noRot="1" noChangeAspect="1" noChangeArrowheads="1" noTextEdit="1"/>
          </p:cNvSpPr>
          <p:nvPr>
            <p:ph type="sldImg"/>
          </p:nvPr>
        </p:nvSpPr>
        <p:spPr>
          <a:solidFill>
            <a:srgbClr val="FFFFFF"/>
          </a:solidFill>
          <a:ln/>
        </p:spPr>
      </p:sp>
      <p:sp>
        <p:nvSpPr>
          <p:cNvPr id="64516"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383129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FF72897B-1B64-469D-AED4-ADE35D42BE14}" type="slidenum">
              <a:rPr lang="en-US" smtClean="0">
                <a:ea typeface="ＭＳ Ｐゴシック" pitchFamily="34" charset="-128"/>
              </a:rPr>
              <a:pPr/>
              <a:t>12</a:t>
            </a:fld>
            <a:endParaRPr lang="en-US" smtClean="0">
              <a:ea typeface="ＭＳ Ｐゴシック" pitchFamily="34" charset="-128"/>
            </a:endParaRPr>
          </a:p>
        </p:txBody>
      </p:sp>
      <p:sp>
        <p:nvSpPr>
          <p:cNvPr id="56323" name="Rectangle 2"/>
          <p:cNvSpPr>
            <a:spLocks noGrp="1" noRot="1" noChangeAspect="1" noChangeArrowheads="1" noTextEdit="1"/>
          </p:cNvSpPr>
          <p:nvPr>
            <p:ph type="sldImg"/>
          </p:nvPr>
        </p:nvSpPr>
        <p:spPr>
          <a:solidFill>
            <a:srgbClr val="FFFFFF"/>
          </a:solidFill>
          <a:ln/>
        </p:spPr>
      </p:sp>
      <p:sp>
        <p:nvSpPr>
          <p:cNvPr id="5632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299634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9D6E692F-583D-4522-8EBC-2E1933AB4BE5}" type="slidenum">
              <a:rPr lang="en-US" smtClean="0">
                <a:ea typeface="ＭＳ Ｐゴシック" pitchFamily="34" charset="-128"/>
              </a:rPr>
              <a:pPr/>
              <a:t>13</a:t>
            </a:fld>
            <a:endParaRPr lang="en-US" smtClean="0">
              <a:ea typeface="ＭＳ Ｐゴシック" pitchFamily="34" charset="-128"/>
            </a:endParaRPr>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032197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B7407E55-BEB0-4A41-8D1D-2936D0FE5464}" type="slidenum">
              <a:rPr lang="en-US" smtClean="0">
                <a:ea typeface="ＭＳ Ｐゴシック" pitchFamily="34" charset="-128"/>
              </a:rPr>
              <a:pPr/>
              <a:t>14</a:t>
            </a:fld>
            <a:endParaRPr lang="en-US" smtClean="0">
              <a:ea typeface="ＭＳ Ｐゴシック" pitchFamily="34" charset="-128"/>
            </a:endParaRPr>
          </a:p>
        </p:txBody>
      </p:sp>
      <p:sp>
        <p:nvSpPr>
          <p:cNvPr id="58371" name="Rectangle 2"/>
          <p:cNvSpPr>
            <a:spLocks noGrp="1" noRot="1" noChangeAspect="1" noChangeArrowheads="1" noTextEdit="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976059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CB9AD-2D1A-43BD-9E7B-E035DF9A6B39}" type="slidenum">
              <a:rPr lang="en-US"/>
              <a:pPr/>
              <a:t>15</a:t>
            </a:fld>
            <a:endParaRPr lang="en-US"/>
          </a:p>
        </p:txBody>
      </p:sp>
      <p:sp>
        <p:nvSpPr>
          <p:cNvPr id="616450" name="Rectangle 2"/>
          <p:cNvSpPr>
            <a:spLocks noGrp="1" noRot="1" noChangeAspect="1" noChangeArrowheads="1"/>
          </p:cNvSpPr>
          <p:nvPr>
            <p:ph type="sldImg"/>
          </p:nvPr>
        </p:nvSpPr>
        <p:spPr bwMode="auto">
          <a:xfrm>
            <a:off x="1209675" y="703263"/>
            <a:ext cx="4683125" cy="3513137"/>
          </a:xfrm>
          <a:prstGeom prst="rect">
            <a:avLst/>
          </a:prstGeom>
          <a:solidFill>
            <a:srgbClr val="FFFFFF"/>
          </a:solidFill>
          <a:ln>
            <a:solidFill>
              <a:srgbClr val="000000"/>
            </a:solidFill>
            <a:miter lim="800000"/>
            <a:headEnd/>
            <a:tailEnd/>
          </a:ln>
        </p:spPr>
      </p:sp>
      <p:sp>
        <p:nvSpPr>
          <p:cNvPr id="616451" name="Rectangle 3"/>
          <p:cNvSpPr>
            <a:spLocks noGrp="1" noChangeArrowheads="1"/>
          </p:cNvSpPr>
          <p:nvPr>
            <p:ph type="body" idx="1"/>
          </p:nvPr>
        </p:nvSpPr>
        <p:spPr bwMode="auto">
          <a:xfrm>
            <a:off x="946997" y="4450477"/>
            <a:ext cx="5208482" cy="4216241"/>
          </a:xfrm>
          <a:prstGeom prst="rect">
            <a:avLst/>
          </a:prstGeom>
          <a:solidFill>
            <a:srgbClr val="FFFFFF"/>
          </a:solidFill>
          <a:ln>
            <a:solidFill>
              <a:srgbClr val="000000"/>
            </a:solidFill>
            <a:miter lim="800000"/>
            <a:headEnd/>
            <a:tailEnd/>
          </a:ln>
        </p:spPr>
        <p:txBody>
          <a:bodyPr/>
          <a:lstStyle/>
          <a:p>
            <a:endParaRPr lang="da-DK"/>
          </a:p>
        </p:txBody>
      </p:sp>
    </p:spTree>
    <p:extLst>
      <p:ext uri="{BB962C8B-B14F-4D97-AF65-F5344CB8AC3E}">
        <p14:creationId xmlns:p14="http://schemas.microsoft.com/office/powerpoint/2010/main" val="12844978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FFF5544A-AAA1-4CFC-98F3-AECECF868B4A}" type="slidenum">
              <a:rPr lang="en-US" smtClean="0">
                <a:ea typeface="ＭＳ Ｐゴシック" pitchFamily="34" charset="-128"/>
              </a:rPr>
              <a:pPr/>
              <a:t>17</a:t>
            </a:fld>
            <a:endParaRPr lang="en-US" smtClean="0">
              <a:ea typeface="ＭＳ Ｐゴシック" pitchFamily="34" charset="-128"/>
            </a:endParaRPr>
          </a:p>
        </p:txBody>
      </p:sp>
      <p:sp>
        <p:nvSpPr>
          <p:cNvPr id="62467" name="Rectangle 2"/>
          <p:cNvSpPr>
            <a:spLocks noGrp="1" noRot="1" noChangeAspect="1" noChangeArrowheads="1" noTextEdit="1"/>
          </p:cNvSpPr>
          <p:nvPr>
            <p:ph type="sldImg"/>
          </p:nvPr>
        </p:nvSpPr>
        <p:spPr>
          <a:solidFill>
            <a:srgbClr val="FFFFFF"/>
          </a:solidFill>
          <a:ln/>
        </p:spPr>
      </p:sp>
      <p:sp>
        <p:nvSpPr>
          <p:cNvPr id="624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2921491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E79131EB-39C5-4C9D-862D-67EE7B0A4221}" type="slidenum">
              <a:rPr lang="en-US" smtClean="0">
                <a:ea typeface="ＭＳ Ｐゴシック" pitchFamily="34" charset="-128"/>
              </a:rPr>
              <a:pPr/>
              <a:t>19</a:t>
            </a:fld>
            <a:endParaRPr lang="en-US" smtClean="0">
              <a:ea typeface="ＭＳ Ｐゴシック" pitchFamily="34" charset="-128"/>
            </a:endParaRPr>
          </a:p>
        </p:txBody>
      </p:sp>
      <p:sp>
        <p:nvSpPr>
          <p:cNvPr id="72707" name="Rectangle 2"/>
          <p:cNvSpPr>
            <a:spLocks noGrp="1" noRot="1" noChangeAspect="1" noChangeArrowheads="1" noTextEdit="1"/>
          </p:cNvSpPr>
          <p:nvPr>
            <p:ph type="sldImg"/>
          </p:nvPr>
        </p:nvSpPr>
        <p:spPr>
          <a:solidFill>
            <a:srgbClr val="FFFFFF"/>
          </a:solidFill>
          <a:ln/>
        </p:spPr>
      </p:sp>
      <p:sp>
        <p:nvSpPr>
          <p:cNvPr id="727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26555257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F571782-0D9A-420C-A334-34E7D253792A}" type="slidenum">
              <a:rPr lang="en-US" smtClean="0">
                <a:ea typeface="ＭＳ Ｐゴシック" pitchFamily="34" charset="-128"/>
              </a:rPr>
              <a:pPr/>
              <a:t>20</a:t>
            </a:fld>
            <a:endParaRPr lang="en-US" smtClean="0">
              <a:ea typeface="ＭＳ Ｐゴシック" pitchFamily="34" charset="-128"/>
            </a:endParaRPr>
          </a:p>
        </p:txBody>
      </p:sp>
      <p:sp>
        <p:nvSpPr>
          <p:cNvPr id="73731" name="Rectangle 2"/>
          <p:cNvSpPr>
            <a:spLocks noGrp="1" noRot="1" noChangeAspect="1" noChangeArrowheads="1" noTextEdit="1"/>
          </p:cNvSpPr>
          <p:nvPr>
            <p:ph type="sldImg"/>
          </p:nvPr>
        </p:nvSpPr>
        <p:spPr>
          <a:solidFill>
            <a:srgbClr val="FFFFFF"/>
          </a:solidFill>
          <a:ln/>
        </p:spPr>
      </p:sp>
      <p:sp>
        <p:nvSpPr>
          <p:cNvPr id="73732"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56977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5025AB9-12E9-4E4D-B785-99EA807337A5}" type="slidenum">
              <a:rPr lang="en-US" smtClean="0">
                <a:ea typeface="ＭＳ Ｐゴシック" pitchFamily="34" charset="-128"/>
              </a:rPr>
              <a:pPr/>
              <a:t>21</a:t>
            </a:fld>
            <a:endParaRPr lang="en-US" smtClean="0">
              <a:ea typeface="ＭＳ Ｐゴシック" pitchFamily="34" charset="-128"/>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3289435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176AE-236A-430C-8230-0E7ED4215030}" type="slidenum">
              <a:rPr lang="en-US"/>
              <a:pPr/>
              <a:t>22</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da-DK"/>
          </a:p>
        </p:txBody>
      </p:sp>
    </p:spTree>
    <p:extLst>
      <p:ext uri="{BB962C8B-B14F-4D97-AF65-F5344CB8AC3E}">
        <p14:creationId xmlns:p14="http://schemas.microsoft.com/office/powerpoint/2010/main" val="1038395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41AEDB4-5869-48F4-9035-FA677C49522F}" type="slidenum">
              <a:rPr lang="en-US" smtClean="0">
                <a:ea typeface="ＭＳ Ｐゴシック" pitchFamily="34" charset="-128"/>
              </a:rPr>
              <a:pPr/>
              <a:t>2</a:t>
            </a:fld>
            <a:endParaRPr lang="en-US" smtClean="0">
              <a:ea typeface="ＭＳ Ｐゴシック" pitchFamily="34" charset="-128"/>
            </a:endParaRPr>
          </a:p>
        </p:txBody>
      </p:sp>
      <p:sp>
        <p:nvSpPr>
          <p:cNvPr id="52227" name="Rectangle 2"/>
          <p:cNvSpPr>
            <a:spLocks noGrp="1" noRot="1" noChangeAspect="1" noChangeArrowheads="1" noTextEdit="1"/>
          </p:cNvSpPr>
          <p:nvPr>
            <p:ph type="sldImg"/>
          </p:nvPr>
        </p:nvSpPr>
        <p:spPr>
          <a:solidFill>
            <a:srgbClr val="FFFFFF"/>
          </a:solidFill>
          <a:ln/>
        </p:spPr>
      </p:sp>
      <p:sp>
        <p:nvSpPr>
          <p:cNvPr id="52228"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533596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A176AE-236A-430C-8230-0E7ED4215030}" type="slidenum">
              <a:rPr lang="en-US"/>
              <a:pPr/>
              <a:t>23</a:t>
            </a:fld>
            <a:endParaRPr lang="en-US"/>
          </a:p>
        </p:txBody>
      </p:sp>
      <p:sp>
        <p:nvSpPr>
          <p:cNvPr id="4894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4894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da-DK"/>
          </a:p>
        </p:txBody>
      </p:sp>
    </p:spTree>
    <p:extLst>
      <p:ext uri="{BB962C8B-B14F-4D97-AF65-F5344CB8AC3E}">
        <p14:creationId xmlns:p14="http://schemas.microsoft.com/office/powerpoint/2010/main" val="39858590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Arial" charset="0"/>
                <a:ea typeface="ＭＳ Ｐゴシック" pitchFamily="32" charset="-128"/>
              </a:defRPr>
            </a:lvl1pPr>
            <a:lvl2pPr marL="742950" indent="-285750" eaLnBrk="0" hangingPunct="0">
              <a:defRPr sz="2400" b="1">
                <a:solidFill>
                  <a:schemeClr val="tx1"/>
                </a:solidFill>
                <a:latin typeface="Arial" charset="0"/>
                <a:ea typeface="ＭＳ Ｐゴシック" pitchFamily="32" charset="-128"/>
              </a:defRPr>
            </a:lvl2pPr>
            <a:lvl3pPr marL="1143000" indent="-228600" eaLnBrk="0" hangingPunct="0">
              <a:defRPr sz="2400" b="1">
                <a:solidFill>
                  <a:schemeClr val="tx1"/>
                </a:solidFill>
                <a:latin typeface="Arial" charset="0"/>
                <a:ea typeface="ＭＳ Ｐゴシック" pitchFamily="32" charset="-128"/>
              </a:defRPr>
            </a:lvl3pPr>
            <a:lvl4pPr marL="1600200" indent="-228600" eaLnBrk="0" hangingPunct="0">
              <a:defRPr sz="2400" b="1">
                <a:solidFill>
                  <a:schemeClr val="tx1"/>
                </a:solidFill>
                <a:latin typeface="Arial" charset="0"/>
                <a:ea typeface="ＭＳ Ｐゴシック" pitchFamily="32" charset="-128"/>
              </a:defRPr>
            </a:lvl4pPr>
            <a:lvl5pPr marL="2057400" indent="-228600" eaLnBrk="0" hangingPunct="0">
              <a:defRPr sz="2400" b="1">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2" charset="-128"/>
              </a:defRPr>
            </a:lvl9pPr>
          </a:lstStyle>
          <a:p>
            <a:fld id="{698BFF30-A21A-40F2-8CFE-C0768DE28553}" type="slidenum">
              <a:rPr lang="en-US" sz="1200" b="0" smtClean="0"/>
              <a:pPr/>
              <a:t>24</a:t>
            </a:fld>
            <a:endParaRPr lang="en-US" sz="1200" b="0" smtClean="0"/>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2" charset="-128"/>
            </a:endParaRPr>
          </a:p>
        </p:txBody>
      </p:sp>
    </p:spTree>
    <p:extLst>
      <p:ext uri="{BB962C8B-B14F-4D97-AF65-F5344CB8AC3E}">
        <p14:creationId xmlns:p14="http://schemas.microsoft.com/office/powerpoint/2010/main" val="2143189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5025AB9-12E9-4E4D-B785-99EA807337A5}" type="slidenum">
              <a:rPr lang="en-US" smtClean="0">
                <a:ea typeface="ＭＳ Ｐゴシック" pitchFamily="34" charset="-128"/>
              </a:rPr>
              <a:pPr/>
              <a:t>25</a:t>
            </a:fld>
            <a:endParaRPr lang="en-US" smtClean="0">
              <a:ea typeface="ＭＳ Ｐゴシック" pitchFamily="34" charset="-128"/>
            </a:endParaRPr>
          </a:p>
        </p:txBody>
      </p:sp>
      <p:sp>
        <p:nvSpPr>
          <p:cNvPr id="74755" name="Rectangle 2"/>
          <p:cNvSpPr>
            <a:spLocks noGrp="1" noRot="1" noChangeAspect="1" noChangeArrowheads="1" noTextEdit="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985563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951048BA-6C9F-4978-A862-68347476B8EF}" type="slidenum">
              <a:rPr lang="en-US" smtClean="0">
                <a:ea typeface="ＭＳ Ｐゴシック" pitchFamily="34" charset="-128"/>
              </a:rPr>
              <a:pPr/>
              <a:t>26</a:t>
            </a:fld>
            <a:endParaRPr lang="en-US" smtClean="0">
              <a:ea typeface="ＭＳ Ｐゴシック" pitchFamily="34" charset="-128"/>
            </a:endParaRPr>
          </a:p>
        </p:txBody>
      </p:sp>
      <p:sp>
        <p:nvSpPr>
          <p:cNvPr id="82947" name="Rectangle 2"/>
          <p:cNvSpPr>
            <a:spLocks noGrp="1" noRot="1" noChangeAspect="1" noChangeArrowheads="1" noTextEdit="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40752106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FA68A10-4B0F-4888-8B46-FF6965EF3364}" type="slidenum">
              <a:rPr lang="en-US" smtClean="0">
                <a:ea typeface="ＭＳ Ｐゴシック" pitchFamily="34" charset="-128"/>
              </a:rPr>
              <a:pPr/>
              <a:t>27</a:t>
            </a:fld>
            <a:endParaRPr lang="en-US" smtClean="0">
              <a:ea typeface="ＭＳ Ｐゴシック" pitchFamily="34" charset="-128"/>
            </a:endParaRPr>
          </a:p>
        </p:txBody>
      </p:sp>
      <p:sp>
        <p:nvSpPr>
          <p:cNvPr id="84995" name="Rectangle 2"/>
          <p:cNvSpPr>
            <a:spLocks noGrp="1" noRot="1" noChangeAspect="1" noChangeArrowheads="1" noTextEdit="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1540234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3E4B0CB6-A0E5-4C47-B878-BCC90336E43A}" type="slidenum">
              <a:rPr lang="en-US" smtClean="0">
                <a:ea typeface="ＭＳ Ｐゴシック" pitchFamily="34" charset="-128"/>
              </a:rPr>
              <a:pPr/>
              <a:t>28</a:t>
            </a:fld>
            <a:endParaRPr lang="en-US" smtClean="0">
              <a:ea typeface="ＭＳ Ｐゴシック" pitchFamily="34" charset="-128"/>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2576533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0D14964-097C-4F67-B287-5861C41CD01C}" type="slidenum">
              <a:rPr lang="en-US" smtClean="0">
                <a:ea typeface="ＭＳ Ｐゴシック" pitchFamily="34" charset="-128"/>
              </a:rPr>
              <a:pPr/>
              <a:t>29</a:t>
            </a:fld>
            <a:endParaRPr lang="en-US" smtClean="0">
              <a:ea typeface="ＭＳ Ｐゴシック" pitchFamily="34" charset="-128"/>
            </a:endParaRPr>
          </a:p>
        </p:txBody>
      </p:sp>
      <p:sp>
        <p:nvSpPr>
          <p:cNvPr id="88067" name="Rectangle 2"/>
          <p:cNvSpPr>
            <a:spLocks noGrp="1" noRot="1" noChangeAspect="1" noChangeArrowheads="1" noTextEdit="1"/>
          </p:cNvSpPr>
          <p:nvPr>
            <p:ph type="sldImg"/>
          </p:nvPr>
        </p:nvSpPr>
        <p:spPr>
          <a:solidFill>
            <a:srgbClr val="FFFFFF"/>
          </a:solidFill>
          <a:ln/>
        </p:spPr>
      </p:sp>
      <p:sp>
        <p:nvSpPr>
          <p:cNvPr id="880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16151494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211B5243-FE3A-4668-A0A1-5AF52BF0B19D}" type="slidenum">
              <a:rPr lang="en-US" smtClean="0">
                <a:ea typeface="ＭＳ Ｐゴシック" pitchFamily="34" charset="-128"/>
              </a:rPr>
              <a:pPr/>
              <a:t>30</a:t>
            </a:fld>
            <a:endParaRPr lang="en-US" smtClean="0">
              <a:ea typeface="ＭＳ Ｐゴシック" pitchFamily="34" charset="-128"/>
            </a:endParaRPr>
          </a:p>
        </p:txBody>
      </p:sp>
      <p:sp>
        <p:nvSpPr>
          <p:cNvPr id="90115" name="Rectangle 2"/>
          <p:cNvSpPr>
            <a:spLocks noGrp="1" noRot="1" noChangeAspect="1" noChangeArrowheads="1" noTextEdit="1"/>
          </p:cNvSpPr>
          <p:nvPr>
            <p:ph type="sldImg"/>
          </p:nvPr>
        </p:nvSpPr>
        <p:spPr>
          <a:solidFill>
            <a:srgbClr val="FFFFFF"/>
          </a:solidFill>
          <a:ln/>
        </p:spPr>
      </p:sp>
      <p:sp>
        <p:nvSpPr>
          <p:cNvPr id="90116"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2486195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6EF5807-FE02-48AE-986B-5D47538FC2DB}" type="slidenum">
              <a:rPr lang="en-US" smtClean="0">
                <a:ea typeface="ＭＳ Ｐゴシック" pitchFamily="34" charset="-128"/>
              </a:rPr>
              <a:pPr/>
              <a:t>31</a:t>
            </a:fld>
            <a:endParaRPr lang="en-US" smtClean="0">
              <a:ea typeface="ＭＳ Ｐゴシック" pitchFamily="34" charset="-128"/>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867412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6EF5807-FE02-48AE-986B-5D47538FC2DB}" type="slidenum">
              <a:rPr lang="en-US" smtClean="0">
                <a:ea typeface="ＭＳ Ｐゴシック" pitchFamily="34" charset="-128"/>
              </a:rPr>
              <a:pPr/>
              <a:t>32</a:t>
            </a:fld>
            <a:endParaRPr lang="en-US" smtClean="0">
              <a:ea typeface="ＭＳ Ｐゴシック" pitchFamily="34" charset="-128"/>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998237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BE95945-1443-42F0-8308-F2FC1B30417B}" type="slidenum">
              <a:rPr lang="en-US" smtClean="0">
                <a:ea typeface="ＭＳ Ｐゴシック" pitchFamily="34" charset="-128"/>
              </a:rPr>
              <a:pPr/>
              <a:t>3</a:t>
            </a:fld>
            <a:endParaRPr lang="en-US" smtClean="0">
              <a:ea typeface="ＭＳ Ｐゴシック" pitchFamily="34" charset="-128"/>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4940053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F1F75707-B3B4-4EFF-9396-0BB0E5C68563}" type="slidenum">
              <a:rPr lang="en-US" smtClean="0">
                <a:ea typeface="ＭＳ Ｐゴシック" pitchFamily="34" charset="-128"/>
              </a:rPr>
              <a:pPr/>
              <a:t>33</a:t>
            </a:fld>
            <a:endParaRPr lang="en-US" smtClean="0">
              <a:ea typeface="ＭＳ Ｐゴシック" pitchFamily="34" charset="-128"/>
            </a:endParaRPr>
          </a:p>
        </p:txBody>
      </p:sp>
      <p:sp>
        <p:nvSpPr>
          <p:cNvPr id="65539" name="Rectangle 2"/>
          <p:cNvSpPr>
            <a:spLocks noGrp="1" noRot="1" noChangeAspect="1" noChangeArrowheads="1" noTextEdit="1"/>
          </p:cNvSpPr>
          <p:nvPr>
            <p:ph type="sldImg"/>
          </p:nvPr>
        </p:nvSpPr>
        <p:spPr>
          <a:solidFill>
            <a:srgbClr val="FFFFFF"/>
          </a:solidFill>
          <a:ln/>
        </p:spPr>
      </p:sp>
      <p:sp>
        <p:nvSpPr>
          <p:cNvPr id="65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648903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6EF5807-FE02-48AE-986B-5D47538FC2DB}" type="slidenum">
              <a:rPr lang="en-US" smtClean="0">
                <a:ea typeface="ＭＳ Ｐゴシック" pitchFamily="34" charset="-128"/>
              </a:rPr>
              <a:pPr/>
              <a:t>34</a:t>
            </a:fld>
            <a:endParaRPr lang="en-US" smtClean="0">
              <a:ea typeface="ＭＳ Ｐゴシック" pitchFamily="34" charset="-128"/>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0659645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00DADCA-F74C-41E9-9E0D-266B6466D5B5}" type="slidenum">
              <a:rPr lang="en-US" smtClean="0">
                <a:ea typeface="ＭＳ Ｐゴシック" pitchFamily="34" charset="-128"/>
              </a:rPr>
              <a:pPr/>
              <a:t>35</a:t>
            </a:fld>
            <a:endParaRPr lang="en-US" smtClean="0">
              <a:ea typeface="ＭＳ Ｐゴシック" pitchFamily="34" charset="-128"/>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9098362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C5F9C63-B0B0-4033-B87A-07AE116A580E}" type="slidenum">
              <a:rPr lang="en-US" smtClean="0">
                <a:ea typeface="ＭＳ Ｐゴシック" pitchFamily="34" charset="-128"/>
              </a:rPr>
              <a:pPr/>
              <a:t>36</a:t>
            </a:fld>
            <a:endParaRPr lang="en-US" smtClean="0">
              <a:ea typeface="ＭＳ Ｐゴシック" pitchFamily="34" charset="-128"/>
            </a:endParaRPr>
          </a:p>
        </p:txBody>
      </p:sp>
      <p:sp>
        <p:nvSpPr>
          <p:cNvPr id="59395" name="Rectangle 2"/>
          <p:cNvSpPr>
            <a:spLocks noGrp="1" noRot="1" noChangeAspect="1" noChangeArrowheads="1" noTextEdit="1"/>
          </p:cNvSpPr>
          <p:nvPr>
            <p:ph type="sldImg"/>
          </p:nvPr>
        </p:nvSpPr>
        <p:spPr>
          <a:solidFill>
            <a:srgbClr val="FFFFFF"/>
          </a:solidFill>
          <a:ln/>
        </p:spPr>
      </p:sp>
      <p:sp>
        <p:nvSpPr>
          <p:cNvPr id="59396"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637621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D798ECAD-CD69-4BBF-8C19-CB4B7072F7C9}" type="slidenum">
              <a:rPr lang="en-US" smtClean="0">
                <a:ea typeface="ＭＳ Ｐゴシック" pitchFamily="34" charset="-128"/>
              </a:rPr>
              <a:pPr/>
              <a:t>37</a:t>
            </a:fld>
            <a:endParaRPr lang="en-US" smtClean="0">
              <a:ea typeface="ＭＳ Ｐゴシック" pitchFamily="34" charset="-128"/>
            </a:endParaRPr>
          </a:p>
        </p:txBody>
      </p:sp>
      <p:sp>
        <p:nvSpPr>
          <p:cNvPr id="96259" name="Rectangle 2"/>
          <p:cNvSpPr>
            <a:spLocks noGrp="1" noRot="1" noChangeAspect="1" noChangeArrowheads="1" noTextEdit="1"/>
          </p:cNvSpPr>
          <p:nvPr>
            <p:ph type="sldImg"/>
          </p:nvPr>
        </p:nvSpPr>
        <p:spPr>
          <a:solidFill>
            <a:srgbClr val="FFFFFF"/>
          </a:solidFill>
          <a:ln/>
        </p:spPr>
      </p:sp>
      <p:sp>
        <p:nvSpPr>
          <p:cNvPr id="96260"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5345523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F6EF5807-FE02-48AE-986B-5D47538FC2DB}" type="slidenum">
              <a:rPr lang="en-US" smtClean="0">
                <a:ea typeface="ＭＳ Ｐゴシック" pitchFamily="34" charset="-128"/>
              </a:rPr>
              <a:pPr/>
              <a:t>38</a:t>
            </a:fld>
            <a:endParaRPr lang="en-US" smtClean="0">
              <a:ea typeface="ＭＳ Ｐゴシック" pitchFamily="34" charset="-128"/>
            </a:endParaRPr>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solidFill>
            <a:srgbClr val="FFFFFF"/>
          </a:solidFill>
          <a:ln>
            <a:solidFill>
              <a:srgbClr val="000000"/>
            </a:solidFill>
          </a:ln>
        </p:spPr>
        <p:txBody>
          <a:bodyPr/>
          <a:lstStyle/>
          <a:p>
            <a:endParaRPr lang="da-DK" smtClean="0">
              <a:ea typeface="ＭＳ Ｐゴシック" pitchFamily="34" charset="-128"/>
            </a:endParaRPr>
          </a:p>
        </p:txBody>
      </p:sp>
    </p:spTree>
    <p:extLst>
      <p:ext uri="{BB962C8B-B14F-4D97-AF65-F5344CB8AC3E}">
        <p14:creationId xmlns:p14="http://schemas.microsoft.com/office/powerpoint/2010/main" val="12899070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B93963C-B634-4DB5-980C-D306B11E9007}" type="slidenum">
              <a:rPr lang="en-US" smtClean="0">
                <a:ea typeface="ＭＳ Ｐゴシック" pitchFamily="34" charset="-128"/>
              </a:rPr>
              <a:pPr/>
              <a:t>39</a:t>
            </a:fld>
            <a:endParaRPr lang="en-US" smtClean="0">
              <a:ea typeface="ＭＳ Ｐゴシック" pitchFamily="34" charset="-128"/>
            </a:endParaRPr>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3355016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EBE95945-1443-42F0-8308-F2FC1B30417B}" type="slidenum">
              <a:rPr lang="en-US" smtClean="0">
                <a:ea typeface="ＭＳ Ｐゴシック" pitchFamily="34" charset="-128"/>
              </a:rPr>
              <a:pPr/>
              <a:t>5</a:t>
            </a:fld>
            <a:endParaRPr lang="en-US" smtClean="0">
              <a:ea typeface="ＭＳ Ｐゴシック" pitchFamily="34" charset="-128"/>
            </a:endParaRPr>
          </a:p>
        </p:txBody>
      </p:sp>
      <p:sp>
        <p:nvSpPr>
          <p:cNvPr id="53251" name="Rectangle 2"/>
          <p:cNvSpPr>
            <a:spLocks noGrp="1" noRot="1" noChangeAspect="1" noChangeArrowheads="1" noTextEdit="1"/>
          </p:cNvSpPr>
          <p:nvPr>
            <p:ph type="sldImg"/>
          </p:nvPr>
        </p:nvSpPr>
        <p:spPr>
          <a:solidFill>
            <a:srgbClr val="FFFFFF"/>
          </a:solidFill>
          <a:ln/>
        </p:spPr>
      </p:sp>
      <p:sp>
        <p:nvSpPr>
          <p:cNvPr id="532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2853994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F46D47-568A-4798-9004-8C4A599B1639}" type="slidenum">
              <a:rPr lang="en-US" smtClean="0">
                <a:ea typeface="ＭＳ Ｐゴシック" pitchFamily="34" charset="-128"/>
              </a:rPr>
              <a:pPr/>
              <a:t>6</a:t>
            </a:fld>
            <a:endParaRPr lang="en-US" smtClean="0">
              <a:ea typeface="ＭＳ Ｐゴシック" pitchFamily="34" charset="-128"/>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53502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4F46D47-568A-4798-9004-8C4A599B1639}" type="slidenum">
              <a:rPr lang="en-US" smtClean="0">
                <a:ea typeface="ＭＳ Ｐゴシック" pitchFamily="34" charset="-128"/>
              </a:rPr>
              <a:pPr/>
              <a:t>7</a:t>
            </a:fld>
            <a:endParaRPr lang="en-US" smtClean="0">
              <a:ea typeface="ＭＳ Ｐゴシック" pitchFamily="34" charset="-128"/>
            </a:endParaRPr>
          </a:p>
        </p:txBody>
      </p:sp>
      <p:sp>
        <p:nvSpPr>
          <p:cNvPr id="54275" name="Rectangle 2"/>
          <p:cNvSpPr>
            <a:spLocks noGrp="1" noRot="1" noChangeAspect="1" noChangeArrowheads="1" noTextEdit="1"/>
          </p:cNvSpPr>
          <p:nvPr>
            <p:ph type="sldImg"/>
          </p:nvPr>
        </p:nvSpPr>
        <p:spPr>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3949499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9E96DF6C-81BD-49B4-B9CC-69AE51142DB4}" type="slidenum">
              <a:rPr lang="en-US" smtClean="0">
                <a:ea typeface="ＭＳ Ｐゴシック" pitchFamily="34" charset="-128"/>
              </a:rPr>
              <a:pPr/>
              <a:t>8</a:t>
            </a:fld>
            <a:endParaRPr lang="en-US" smtClean="0">
              <a:ea typeface="ＭＳ Ｐゴシック" pitchFamily="34" charset="-128"/>
            </a:endParaRPr>
          </a:p>
        </p:txBody>
      </p:sp>
      <p:sp>
        <p:nvSpPr>
          <p:cNvPr id="55299" name="Rectangle 2"/>
          <p:cNvSpPr>
            <a:spLocks noGrp="1" noRot="1" noChangeAspect="1" noChangeArrowheads="1" noTextEdit="1"/>
          </p:cNvSpPr>
          <p:nvPr>
            <p:ph type="sldImg"/>
          </p:nvPr>
        </p:nvSpPr>
        <p:spPr>
          <a:solidFill>
            <a:srgbClr val="FFFFFF"/>
          </a:solidFill>
          <a:ln/>
        </p:spPr>
      </p:sp>
      <p:sp>
        <p:nvSpPr>
          <p:cNvPr id="5530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ea typeface="ＭＳ Ｐゴシック" pitchFamily="34" charset="-128"/>
            </a:endParaRPr>
          </a:p>
        </p:txBody>
      </p:sp>
    </p:spTree>
    <p:extLst>
      <p:ext uri="{BB962C8B-B14F-4D97-AF65-F5344CB8AC3E}">
        <p14:creationId xmlns:p14="http://schemas.microsoft.com/office/powerpoint/2010/main" val="3737791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8"/>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eaLnBrk="1" hangingPunct="1">
              <a:spcBef>
                <a:spcPct val="0"/>
              </a:spcBef>
            </a:pPr>
            <a:fld id="{4B2B2050-9E20-4CEA-B11A-1F0EB6CA8EF7}" type="slidenum">
              <a:rPr lang="fr-FR" altLang="fr-FR">
                <a:latin typeface="Calibri" panose="020F0502020204030204" pitchFamily="34" charset="0"/>
              </a:rPr>
              <a:pPr eaLnBrk="1" hangingPunct="1">
                <a:spcBef>
                  <a:spcPct val="0"/>
                </a:spcBef>
              </a:pPr>
              <a:t>9</a:t>
            </a:fld>
            <a:endParaRPr lang="fr-FR" altLang="fr-FR">
              <a:latin typeface="Calibri" panose="020F0502020204030204" pitchFamily="34" charset="0"/>
            </a:endParaRPr>
          </a:p>
        </p:txBody>
      </p:sp>
      <p:sp>
        <p:nvSpPr>
          <p:cNvPr id="4099" name="Text Box 1"/>
          <p:cNvSpPr txBox="1">
            <a:spLocks noChangeArrowheads="1"/>
          </p:cNvSpPr>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F82887B2-557E-40FC-A697-C137DA3E35D0}" type="slidenum">
              <a:rPr lang="fr-FR" altLang="fr-FR">
                <a:latin typeface="Calibri" panose="020F0502020204030204" pitchFamily="34" charset="0"/>
                <a:cs typeface="Arial Unicode MS" panose="020B0604020202020204" pitchFamily="34" charset="-128"/>
              </a:rPr>
              <a:pPr algn="r" eaLnBrk="1" hangingPunct="1">
                <a:spcBef>
                  <a:spcPct val="0"/>
                </a:spcBef>
                <a:buClrTx/>
                <a:buFontTx/>
                <a:buNone/>
              </a:pPr>
              <a:t>9</a:t>
            </a:fld>
            <a:endParaRPr lang="fr-FR" altLang="fr-FR">
              <a:latin typeface="Calibri" panose="020F0502020204030204" pitchFamily="34" charset="0"/>
              <a:cs typeface="Arial Unicode MS" panose="020B0604020202020204" pitchFamily="34" charset="-128"/>
            </a:endParaRPr>
          </a:p>
        </p:txBody>
      </p:sp>
      <p:sp>
        <p:nvSpPr>
          <p:cNvPr id="4100" name="Text Box 2"/>
          <p:cNvSpPr txBox="1">
            <a:spLocks noChangeArrowheads="1"/>
          </p:cNvSpPr>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C75579C7-975E-4621-8914-C373F6127697}" type="slidenum">
              <a:rPr lang="en-US" altLang="fr-FR">
                <a:latin typeface="Calibri" panose="020F0502020204030204" pitchFamily="34" charset="0"/>
              </a:rPr>
              <a:pPr algn="r" eaLnBrk="1" hangingPunct="1">
                <a:spcBef>
                  <a:spcPct val="0"/>
                </a:spcBef>
                <a:buClrTx/>
                <a:buFontTx/>
                <a:buNone/>
              </a:pPr>
              <a:t>9</a:t>
            </a:fld>
            <a:endParaRPr lang="en-US" altLang="fr-FR">
              <a:latin typeface="Calibri" panose="020F0502020204030204" pitchFamily="34" charset="0"/>
            </a:endParaRPr>
          </a:p>
        </p:txBody>
      </p:sp>
      <p:sp>
        <p:nvSpPr>
          <p:cNvPr id="4101" name="Text Box 3"/>
          <p:cNvSpPr txBox="1">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eaLnBrk="0" hangingPunct="0">
              <a:spcBef>
                <a:spcPct val="30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hangingPunct="1">
              <a:spcBef>
                <a:spcPct val="0"/>
              </a:spcBef>
              <a:buClrTx/>
              <a:buFontTx/>
              <a:buNone/>
            </a:pPr>
            <a:fld id="{4689D4F2-669A-4E1C-9DFA-197940736A50}" type="slidenum">
              <a:rPr lang="en-US" altLang="fr-FR" b="1">
                <a:solidFill>
                  <a:srgbClr val="000080"/>
                </a:solidFill>
                <a:latin typeface="Arial" panose="020B0604020202020204" pitchFamily="34" charset="0"/>
                <a:ea typeface="ＭＳ Ｐゴシック" panose="020B0600070205080204" pitchFamily="34" charset="-128"/>
              </a:rPr>
              <a:pPr algn="r" eaLnBrk="1" hangingPunct="1">
                <a:spcBef>
                  <a:spcPct val="0"/>
                </a:spcBef>
                <a:buClrTx/>
                <a:buFontTx/>
                <a:buNone/>
              </a:pPr>
              <a:t>9</a:t>
            </a:fld>
            <a:endParaRPr lang="en-US" altLang="fr-FR" b="1">
              <a:solidFill>
                <a:srgbClr val="000080"/>
              </a:solidFill>
              <a:latin typeface="Arial" panose="020B0604020202020204" pitchFamily="34" charset="0"/>
              <a:ea typeface="ＭＳ Ｐゴシック" panose="020B0600070205080204" pitchFamily="34" charset="-128"/>
            </a:endParaRPr>
          </a:p>
        </p:txBody>
      </p:sp>
      <p:sp>
        <p:nvSpPr>
          <p:cNvPr id="4102" name="Rectangle 4"/>
          <p:cNvSpPr>
            <a:spLocks noGrp="1" noRot="1" noChangeAspect="1" noChangeArrowheads="1" noTextEdit="1"/>
          </p:cNvSpPr>
          <p:nvPr>
            <p:ph type="sldImg"/>
          </p:nvPr>
        </p:nvSpPr>
        <p:spPr>
          <a:xfrm>
            <a:off x="1143000" y="685800"/>
            <a:ext cx="4572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3" name="Rectangle 5"/>
          <p:cNvSpPr>
            <a:spLocks noGrp="1" noChangeArrowheads="1"/>
          </p:cNvSpPr>
          <p:nvPr>
            <p:ph type="body" idx="1"/>
          </p:nvPr>
        </p:nvSpPr>
        <p:spPr>
          <a:xfrm>
            <a:off x="914400" y="4338638"/>
            <a:ext cx="5029200" cy="4124325"/>
          </a:xfrm>
          <a:solidFill>
            <a:srgbClr val="FFFFFF"/>
          </a:solidFill>
          <a:ln w="9360" cap="sq">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319497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500" b="1">
                <a:solidFill>
                  <a:schemeClr val="tx1"/>
                </a:solidFill>
                <a:latin typeface="Arial" pitchFamily="34" charset="0"/>
                <a:ea typeface="MS PGothic" pitchFamily="34" charset="-128"/>
              </a:defRPr>
            </a:lvl1pPr>
            <a:lvl2pPr marL="764718" indent="-294122" eaLnBrk="0" hangingPunct="0">
              <a:defRPr sz="2500" b="1">
                <a:solidFill>
                  <a:schemeClr val="tx1"/>
                </a:solidFill>
                <a:latin typeface="Arial" pitchFamily="34" charset="0"/>
                <a:ea typeface="MS PGothic" pitchFamily="34" charset="-128"/>
              </a:defRPr>
            </a:lvl2pPr>
            <a:lvl3pPr marL="1176490" indent="-235298" eaLnBrk="0" hangingPunct="0">
              <a:defRPr sz="2500" b="1">
                <a:solidFill>
                  <a:schemeClr val="tx1"/>
                </a:solidFill>
                <a:latin typeface="Arial" pitchFamily="34" charset="0"/>
                <a:ea typeface="MS PGothic" pitchFamily="34" charset="-128"/>
              </a:defRPr>
            </a:lvl3pPr>
            <a:lvl4pPr marL="1647086" indent="-235298" eaLnBrk="0" hangingPunct="0">
              <a:defRPr sz="2500" b="1">
                <a:solidFill>
                  <a:schemeClr val="tx1"/>
                </a:solidFill>
                <a:latin typeface="Arial" pitchFamily="34" charset="0"/>
                <a:ea typeface="MS PGothic" pitchFamily="34" charset="-128"/>
              </a:defRPr>
            </a:lvl4pPr>
            <a:lvl5pPr marL="2117682" indent="-235298" eaLnBrk="0" hangingPunct="0">
              <a:defRPr sz="2500" b="1">
                <a:solidFill>
                  <a:schemeClr val="tx1"/>
                </a:solidFill>
                <a:latin typeface="Arial" pitchFamily="34" charset="0"/>
                <a:ea typeface="MS PGothic" pitchFamily="34" charset="-128"/>
              </a:defRPr>
            </a:lvl5pPr>
            <a:lvl6pPr marL="2588278" indent="-235298" eaLnBrk="0" fontAlgn="base" hangingPunct="0">
              <a:spcBef>
                <a:spcPct val="0"/>
              </a:spcBef>
              <a:spcAft>
                <a:spcPct val="0"/>
              </a:spcAft>
              <a:defRPr sz="2500" b="1">
                <a:solidFill>
                  <a:schemeClr val="tx1"/>
                </a:solidFill>
                <a:latin typeface="Arial" pitchFamily="34" charset="0"/>
                <a:ea typeface="MS PGothic" pitchFamily="34" charset="-128"/>
              </a:defRPr>
            </a:lvl6pPr>
            <a:lvl7pPr marL="3058874" indent="-235298" eaLnBrk="0" fontAlgn="base" hangingPunct="0">
              <a:spcBef>
                <a:spcPct val="0"/>
              </a:spcBef>
              <a:spcAft>
                <a:spcPct val="0"/>
              </a:spcAft>
              <a:defRPr sz="2500" b="1">
                <a:solidFill>
                  <a:schemeClr val="tx1"/>
                </a:solidFill>
                <a:latin typeface="Arial" pitchFamily="34" charset="0"/>
                <a:ea typeface="MS PGothic" pitchFamily="34" charset="-128"/>
              </a:defRPr>
            </a:lvl7pPr>
            <a:lvl8pPr marL="3529470" indent="-235298" eaLnBrk="0" fontAlgn="base" hangingPunct="0">
              <a:spcBef>
                <a:spcPct val="0"/>
              </a:spcBef>
              <a:spcAft>
                <a:spcPct val="0"/>
              </a:spcAft>
              <a:defRPr sz="2500" b="1">
                <a:solidFill>
                  <a:schemeClr val="tx1"/>
                </a:solidFill>
                <a:latin typeface="Arial" pitchFamily="34" charset="0"/>
                <a:ea typeface="MS PGothic" pitchFamily="34" charset="-128"/>
              </a:defRPr>
            </a:lvl8pPr>
            <a:lvl9pPr marL="4000066" indent="-235298" eaLnBrk="0" fontAlgn="base" hangingPunct="0">
              <a:spcBef>
                <a:spcPct val="0"/>
              </a:spcBef>
              <a:spcAft>
                <a:spcPct val="0"/>
              </a:spcAft>
              <a:defRPr sz="2500" b="1">
                <a:solidFill>
                  <a:schemeClr val="tx1"/>
                </a:solidFill>
                <a:latin typeface="Arial" pitchFamily="34" charset="0"/>
                <a:ea typeface="MS PGothic" pitchFamily="34" charset="-128"/>
              </a:defRPr>
            </a:lvl9pPr>
          </a:lstStyle>
          <a:p>
            <a:fld id="{C6665EAB-48AD-4850-9A33-6DB49A4B2C06}" type="slidenum">
              <a:rPr lang="en-US" sz="1200" b="0"/>
              <a:pPr/>
              <a:t>10</a:t>
            </a:fld>
            <a:endParaRPr lang="en-US" sz="1200" b="0"/>
          </a:p>
        </p:txBody>
      </p:sp>
      <p:sp>
        <p:nvSpPr>
          <p:cNvPr id="50179" name="Rectangle 2"/>
          <p:cNvSpPr>
            <a:spLocks noGrp="1" noRot="1" noChangeAspect="1" noChangeArrowheads="1" noTextEdit="1"/>
          </p:cNvSpPr>
          <p:nvPr>
            <p:ph type="sldImg"/>
          </p:nvPr>
        </p:nvSpPr>
        <p:spPr>
          <a:xfrm>
            <a:off x="1209675" y="703263"/>
            <a:ext cx="4683125" cy="3513137"/>
          </a:xfrm>
          <a:solidFill>
            <a:srgbClr val="FFFFFF"/>
          </a:solidFill>
          <a:ln/>
        </p:spPr>
      </p:sp>
      <p:sp>
        <p:nvSpPr>
          <p:cNvPr id="501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da-DK" smtClean="0">
              <a:latin typeface="Arial" pitchFamily="34" charset="0"/>
            </a:endParaRPr>
          </a:p>
        </p:txBody>
      </p:sp>
    </p:spTree>
    <p:extLst>
      <p:ext uri="{BB962C8B-B14F-4D97-AF65-F5344CB8AC3E}">
        <p14:creationId xmlns:p14="http://schemas.microsoft.com/office/powerpoint/2010/main" val="3826969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smtClean="0"/>
              <a:t>Klik for at redigere titeltypografi i masteren</a:t>
            </a:r>
            <a:endParaRPr lang="da-DK"/>
          </a:p>
        </p:txBody>
      </p:sp>
      <p:sp>
        <p:nvSpPr>
          <p:cNvPr id="3" name="U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a-DK" smtClean="0"/>
              <a:t>Klik for at redigere undertiteltypografien i masteren</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DA1B59-C65E-46A0-A190-1AECF613E0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lodret titel 2"/>
          <p:cNvSpPr>
            <a:spLocks noGrp="1"/>
          </p:cNvSpPr>
          <p:nvPr>
            <p:ph type="body" orient="vert" idx="1"/>
          </p:nvPr>
        </p:nvSpPr>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A9DA0-B042-4162-9575-EC5160466B1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515100" y="609600"/>
            <a:ext cx="1943100" cy="5486400"/>
          </a:xfrm>
        </p:spPr>
        <p:txBody>
          <a:bodyPr vert="eaVert"/>
          <a:lstStyle/>
          <a:p>
            <a:r>
              <a:rPr lang="da-DK" smtClean="0"/>
              <a:t>Klik for at redigere titeltypografi i masteren</a:t>
            </a:r>
            <a:endParaRPr lang="da-DK"/>
          </a:p>
        </p:txBody>
      </p:sp>
      <p:sp>
        <p:nvSpPr>
          <p:cNvPr id="3" name="Pladsholder til lodret titel 2"/>
          <p:cNvSpPr>
            <a:spLocks noGrp="1"/>
          </p:cNvSpPr>
          <p:nvPr>
            <p:ph type="body" orient="vert" idx="1"/>
          </p:nvPr>
        </p:nvSpPr>
        <p:spPr>
          <a:xfrm>
            <a:off x="685800" y="609600"/>
            <a:ext cx="5676900" cy="5486400"/>
          </a:xfrm>
        </p:spPr>
        <p:txBody>
          <a:bodyPr vert="eaVert"/>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EFD803-B8E8-4150-992A-6E71BC61DBAA}"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og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da-DK" smtClean="0"/>
              <a:t>Klik for at redigere titeltypografi i masteren</a:t>
            </a:r>
            <a:endParaRPr lang="da-DK"/>
          </a:p>
        </p:txBody>
      </p:sp>
      <p:sp>
        <p:nvSpPr>
          <p:cNvPr id="3" name="Pladsholder til tabel 2"/>
          <p:cNvSpPr>
            <a:spLocks noGrp="1"/>
          </p:cNvSpPr>
          <p:nvPr>
            <p:ph type="tbl" idx="1"/>
          </p:nvPr>
        </p:nvSpPr>
        <p:spPr>
          <a:xfrm>
            <a:off x="685800" y="1981200"/>
            <a:ext cx="7772400" cy="4114800"/>
          </a:xfrm>
        </p:spPr>
        <p:txBody>
          <a:bodyPr/>
          <a:lstStyle/>
          <a:p>
            <a:pPr lvl="0"/>
            <a:endParaRPr lang="da-DK"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2A9EFD-CC9C-4F4E-B1DD-CA3BE84014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idx="1"/>
          </p:nvPr>
        </p:nvSpPr>
        <p:spPr/>
        <p:txBody>
          <a:body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53955E-8306-42EF-9598-04DE92162F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smtClean="0"/>
              <a:t>Klik for at redigere typografi i masteren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4D3DCF1-037C-4426-9698-5C767033905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Pladsholder til indhol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indhol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EE66C18-BB16-43D3-90D3-2F40E9FDB96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smtClean="0"/>
              <a:t>Klik for at redigere titeltypografi i masteren</a:t>
            </a:r>
            <a:endParaRPr lang="da-DK"/>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Klik for at redigere typografi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007D45-F54A-4D87-AF18-94E7D1CEF126}"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titeltypografi i masteren</a:t>
            </a:r>
            <a:endParaRPr lang="da-DK"/>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09057CF-3462-46E6-A76D-F952BC79968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E81F029-20C4-47D6-94E9-2A38C36B363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smtClean="0"/>
              <a:t>Klik for at redigere titeltypografi i masteren</a:t>
            </a:r>
            <a:endParaRPr lang="da-DK"/>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Klik for at redigere typografi i masteren</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0E25D23-EC70-4A65-AB5A-998C2E62CD5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smtClean="0"/>
              <a:t>Klik for at redigere titeltypografi i masteren</a:t>
            </a:r>
            <a:endParaRPr lang="da-DK"/>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Klik for at redigere typografi i masteren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F15972-1E51-43A7-93EB-F41E08C5EFC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b="0">
                <a:latin typeface="Arial" charset="0"/>
                <a:ea typeface="ＭＳ Ｐゴシック" pitchFamily="-96"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b="0">
                <a:latin typeface="Arial" charset="0"/>
                <a:ea typeface="ＭＳ Ｐゴシック" pitchFamily="-96"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b="0">
                <a:latin typeface="Arial" charset="0"/>
                <a:ea typeface="ＭＳ Ｐゴシック" pitchFamily="-96" charset="-128"/>
                <a:cs typeface="+mn-cs"/>
              </a:defRPr>
            </a:lvl1pPr>
          </a:lstStyle>
          <a:p>
            <a:pPr>
              <a:defRPr/>
            </a:pPr>
            <a:fld id="{546681DA-801A-425D-A8EA-0AB4682900CB}" type="slidenum">
              <a:rPr lang="en-US"/>
              <a:pPr>
                <a:defRPr/>
              </a:pPr>
              <a:t>‹#›</a:t>
            </a:fld>
            <a:endParaRPr lang="en-US"/>
          </a:p>
        </p:txBody>
      </p:sp>
      <p:pic>
        <p:nvPicPr>
          <p:cNvPr id="1031" name="Picture 7"/>
          <p:cNvPicPr>
            <a:picLocks noChangeAspect="1" noChangeArrowheads="1"/>
          </p:cNvPicPr>
          <p:nvPr userDrawn="1"/>
        </p:nvPicPr>
        <p:blipFill>
          <a:blip r:embed="rId14" cstate="print"/>
          <a:srcRect/>
          <a:stretch>
            <a:fillRect/>
          </a:stretch>
        </p:blipFill>
        <p:spPr bwMode="auto">
          <a:xfrm>
            <a:off x="152400" y="0"/>
            <a:ext cx="1384300" cy="1905000"/>
          </a:xfrm>
          <a:prstGeom prst="rect">
            <a:avLst/>
          </a:prstGeom>
          <a:noFill/>
          <a:ln w="9525">
            <a:noFill/>
            <a:miter lim="800000"/>
            <a:headEnd/>
            <a:tailEnd/>
          </a:ln>
        </p:spPr>
      </p:pic>
      <p:pic>
        <p:nvPicPr>
          <p:cNvPr id="1032" name="Picture 8" descr="ncb-text only"/>
          <p:cNvPicPr>
            <a:picLocks noChangeAspect="1" noChangeArrowheads="1"/>
          </p:cNvPicPr>
          <p:nvPr userDrawn="1"/>
        </p:nvPicPr>
        <p:blipFill>
          <a:blip r:embed="rId15" cstate="print"/>
          <a:srcRect/>
          <a:stretch>
            <a:fillRect/>
          </a:stretch>
        </p:blipFill>
        <p:spPr bwMode="auto">
          <a:xfrm>
            <a:off x="2971800" y="6019800"/>
            <a:ext cx="3816350" cy="6858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96" charset="-128"/>
        </a:defRPr>
      </a:lvl2pPr>
      <a:lvl3pPr algn="ctr" rtl="0" eaLnBrk="0" fontAlgn="base" hangingPunct="0">
        <a:spcBef>
          <a:spcPct val="0"/>
        </a:spcBef>
        <a:spcAft>
          <a:spcPct val="0"/>
        </a:spcAft>
        <a:defRPr sz="4400">
          <a:solidFill>
            <a:schemeClr val="tx2"/>
          </a:solidFill>
          <a:latin typeface="Arial" charset="0"/>
          <a:ea typeface="ＭＳ Ｐゴシック" pitchFamily="-96" charset="-128"/>
        </a:defRPr>
      </a:lvl3pPr>
      <a:lvl4pPr algn="ctr" rtl="0" eaLnBrk="0" fontAlgn="base" hangingPunct="0">
        <a:spcBef>
          <a:spcPct val="0"/>
        </a:spcBef>
        <a:spcAft>
          <a:spcPct val="0"/>
        </a:spcAft>
        <a:defRPr sz="4400">
          <a:solidFill>
            <a:schemeClr val="tx2"/>
          </a:solidFill>
          <a:latin typeface="Arial" charset="0"/>
          <a:ea typeface="ＭＳ Ｐゴシック" pitchFamily="-96" charset="-128"/>
        </a:defRPr>
      </a:lvl4pPr>
      <a:lvl5pPr algn="ctr" rtl="0" eaLnBrk="0" fontAlgn="base" hangingPunct="0">
        <a:spcBef>
          <a:spcPct val="0"/>
        </a:spcBef>
        <a:spcAft>
          <a:spcPct val="0"/>
        </a:spcAft>
        <a:defRPr sz="4400">
          <a:solidFill>
            <a:schemeClr val="tx2"/>
          </a:solidFill>
          <a:latin typeface="Arial" charset="0"/>
          <a:ea typeface="ＭＳ Ｐゴシック" pitchFamily="-96" charset="-128"/>
        </a:defRPr>
      </a:lvl5pPr>
      <a:lvl6pPr marL="457200" algn="ctr" rtl="0" fontAlgn="base">
        <a:spcBef>
          <a:spcPct val="0"/>
        </a:spcBef>
        <a:spcAft>
          <a:spcPct val="0"/>
        </a:spcAft>
        <a:defRPr sz="4400">
          <a:solidFill>
            <a:schemeClr val="tx2"/>
          </a:solidFill>
          <a:latin typeface="Arial" charset="0"/>
          <a:ea typeface="ＭＳ Ｐゴシック" pitchFamily="-96" charset="-128"/>
        </a:defRPr>
      </a:lvl6pPr>
      <a:lvl7pPr marL="914400" algn="ctr" rtl="0" fontAlgn="base">
        <a:spcBef>
          <a:spcPct val="0"/>
        </a:spcBef>
        <a:spcAft>
          <a:spcPct val="0"/>
        </a:spcAft>
        <a:defRPr sz="4400">
          <a:solidFill>
            <a:schemeClr val="tx2"/>
          </a:solidFill>
          <a:latin typeface="Arial" charset="0"/>
          <a:ea typeface="ＭＳ Ｐゴシック" pitchFamily="-96" charset="-128"/>
        </a:defRPr>
      </a:lvl7pPr>
      <a:lvl8pPr marL="1371600" algn="ctr" rtl="0" fontAlgn="base">
        <a:spcBef>
          <a:spcPct val="0"/>
        </a:spcBef>
        <a:spcAft>
          <a:spcPct val="0"/>
        </a:spcAft>
        <a:defRPr sz="4400">
          <a:solidFill>
            <a:schemeClr val="tx2"/>
          </a:solidFill>
          <a:latin typeface="Arial" charset="0"/>
          <a:ea typeface="ＭＳ Ｐゴシック" pitchFamily="-96" charset="-128"/>
        </a:defRPr>
      </a:lvl8pPr>
      <a:lvl9pPr marL="1828800" algn="ctr" rtl="0" fontAlgn="base">
        <a:spcBef>
          <a:spcPct val="0"/>
        </a:spcBef>
        <a:spcAft>
          <a:spcPct val="0"/>
        </a:spcAft>
        <a:defRPr sz="4400">
          <a:solidFill>
            <a:schemeClr val="tx2"/>
          </a:solidFill>
          <a:latin typeface="Arial" charset="0"/>
          <a:ea typeface="ＭＳ Ｐゴシック" pitchFamily="-9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4876800" y="1536700"/>
            <a:ext cx="2711450" cy="3733800"/>
          </a:xfrm>
          <a:prstGeom prst="rect">
            <a:avLst/>
          </a:prstGeom>
          <a:noFill/>
          <a:ln w="9525">
            <a:noFill/>
            <a:miter lim="800000"/>
            <a:headEnd/>
            <a:tailEnd/>
          </a:ln>
        </p:spPr>
      </p:pic>
      <p:sp>
        <p:nvSpPr>
          <p:cNvPr id="660483" name="Rectangle 2"/>
          <p:cNvSpPr>
            <a:spLocks noChangeArrowheads="1"/>
          </p:cNvSpPr>
          <p:nvPr/>
        </p:nvSpPr>
        <p:spPr bwMode="auto">
          <a:xfrm>
            <a:off x="304800" y="2667000"/>
            <a:ext cx="4724400" cy="1220788"/>
          </a:xfrm>
          <a:prstGeom prst="rect">
            <a:avLst/>
          </a:prstGeom>
          <a:noFill/>
          <a:ln w="12700">
            <a:noFill/>
            <a:miter lim="800000"/>
            <a:headEnd/>
            <a:tailEnd/>
          </a:ln>
        </p:spPr>
        <p:txBody>
          <a:bodyPr lIns="63500" tIns="25400" rIns="63500" bIns="25400">
            <a:spAutoFit/>
          </a:bodyPr>
          <a:lstStyle/>
          <a:p>
            <a:pPr algn="ctr">
              <a:defRPr/>
            </a:pPr>
            <a:r>
              <a:rPr lang="en-US" sz="4400" dirty="0">
                <a:solidFill>
                  <a:srgbClr val="000099"/>
                </a:solidFill>
                <a:latin typeface="+mn-lt"/>
                <a:ea typeface="ＭＳ Ｐゴシック" pitchFamily="32" charset="-128"/>
              </a:rPr>
              <a:t>10h - 12h</a:t>
            </a:r>
            <a:endParaRPr lang="en-US" sz="3600" dirty="0">
              <a:solidFill>
                <a:srgbClr val="000099"/>
              </a:solidFill>
              <a:latin typeface="+mn-lt"/>
              <a:ea typeface="ＭＳ Ｐゴシック" pitchFamily="32" charset="-128"/>
            </a:endParaRPr>
          </a:p>
          <a:p>
            <a:pPr algn="ctr">
              <a:defRPr/>
            </a:pPr>
            <a:r>
              <a:rPr lang="en-US" sz="3200" dirty="0" smtClean="0">
                <a:solidFill>
                  <a:srgbClr val="000099"/>
                </a:solidFill>
                <a:latin typeface="+mn-lt"/>
                <a:ea typeface="ＭＳ Ｐゴシック" pitchFamily="32" charset="-128"/>
              </a:rPr>
              <a:t>17 </a:t>
            </a:r>
            <a:r>
              <a:rPr lang="en-US" sz="3200" dirty="0">
                <a:solidFill>
                  <a:srgbClr val="000099"/>
                </a:solidFill>
                <a:latin typeface="+mn-lt"/>
                <a:ea typeface="ＭＳ Ｐゴシック" pitchFamily="32" charset="-128"/>
              </a:rPr>
              <a:t>June </a:t>
            </a:r>
            <a:r>
              <a:rPr lang="en-US" sz="3200" dirty="0" smtClean="0">
                <a:solidFill>
                  <a:srgbClr val="000099"/>
                </a:solidFill>
                <a:latin typeface="+mn-lt"/>
                <a:ea typeface="ＭＳ Ｐゴシック" pitchFamily="32" charset="-128"/>
              </a:rPr>
              <a:t>2014</a:t>
            </a:r>
            <a:endParaRPr lang="en-US" sz="3200" dirty="0">
              <a:solidFill>
                <a:srgbClr val="000099"/>
              </a:solidFill>
              <a:latin typeface="+mn-lt"/>
              <a:ea typeface="ＭＳ Ｐゴシック" pitchFamily="32" charset="-128"/>
            </a:endParaRPr>
          </a:p>
        </p:txBody>
      </p:sp>
      <p:sp>
        <p:nvSpPr>
          <p:cNvPr id="2052" name="Rectangle 4"/>
          <p:cNvSpPr>
            <a:spLocks noChangeArrowheads="1"/>
          </p:cNvSpPr>
          <p:nvPr/>
        </p:nvSpPr>
        <p:spPr bwMode="auto">
          <a:xfrm>
            <a:off x="0" y="0"/>
            <a:ext cx="2057400" cy="1981200"/>
          </a:xfrm>
          <a:prstGeom prst="rect">
            <a:avLst/>
          </a:prstGeom>
          <a:solidFill>
            <a:srgbClr val="FFFFFF"/>
          </a:solidFill>
          <a:ln w="9525">
            <a:noFill/>
            <a:miter lim="800000"/>
            <a:headEnd/>
            <a:tailEnd/>
          </a:ln>
        </p:spPr>
        <p:txBody>
          <a:bodyPr wrap="none" anchor="ctr"/>
          <a:lstStyle/>
          <a:p>
            <a:endParaRPr lang="da-DK"/>
          </a:p>
        </p:txBody>
      </p:sp>
      <p:sp>
        <p:nvSpPr>
          <p:cNvPr id="2053" name="Rectangle 5"/>
          <p:cNvSpPr>
            <a:spLocks noChangeArrowheads="1"/>
          </p:cNvSpPr>
          <p:nvPr/>
        </p:nvSpPr>
        <p:spPr bwMode="auto">
          <a:xfrm>
            <a:off x="1752600" y="5638800"/>
            <a:ext cx="5105400" cy="1219200"/>
          </a:xfrm>
          <a:prstGeom prst="rect">
            <a:avLst/>
          </a:prstGeom>
          <a:solidFill>
            <a:srgbClr val="FFFFFF"/>
          </a:solidFill>
          <a:ln w="9525">
            <a:noFill/>
            <a:miter lim="800000"/>
            <a:headEnd/>
            <a:tailEnd/>
          </a:ln>
        </p:spPr>
        <p:txBody>
          <a:bodyPr wrap="none" anchor="ctr"/>
          <a:lstStyle/>
          <a:p>
            <a:endParaRPr lang="da-DK"/>
          </a:p>
        </p:txBody>
      </p:sp>
      <p:pic>
        <p:nvPicPr>
          <p:cNvPr id="2054" name="Picture 6" descr="ncb-text only"/>
          <p:cNvPicPr>
            <a:picLocks noChangeAspect="1" noChangeArrowheads="1"/>
          </p:cNvPicPr>
          <p:nvPr/>
        </p:nvPicPr>
        <p:blipFill>
          <a:blip r:embed="rId4" cstate="print"/>
          <a:srcRect/>
          <a:stretch>
            <a:fillRect/>
          </a:stretch>
        </p:blipFill>
        <p:spPr bwMode="auto">
          <a:xfrm>
            <a:off x="4038600" y="5346700"/>
            <a:ext cx="4724400" cy="849313"/>
          </a:xfrm>
          <a:prstGeom prst="rect">
            <a:avLst/>
          </a:prstGeom>
          <a:noFill/>
          <a:ln w="9525">
            <a:noFill/>
            <a:miter lim="800000"/>
            <a:headEnd/>
            <a:tailEnd/>
          </a:ln>
        </p:spPr>
      </p:pic>
      <p:sp>
        <p:nvSpPr>
          <p:cNvPr id="660487" name="Text Box 4"/>
          <p:cNvSpPr txBox="1">
            <a:spLocks noChangeArrowheads="1"/>
          </p:cNvSpPr>
          <p:nvPr/>
        </p:nvSpPr>
        <p:spPr bwMode="auto">
          <a:xfrm>
            <a:off x="0" y="130175"/>
            <a:ext cx="9144000" cy="922338"/>
          </a:xfrm>
          <a:prstGeom prst="rect">
            <a:avLst/>
          </a:prstGeom>
          <a:noFill/>
          <a:ln w="9525">
            <a:noFill/>
            <a:miter lim="800000"/>
            <a:headEnd/>
            <a:tailEnd/>
          </a:ln>
        </p:spPr>
        <p:txBody>
          <a:bodyPr>
            <a:spAutoFit/>
          </a:bodyPr>
          <a:lstStyle/>
          <a:p>
            <a:pPr algn="ctr">
              <a:defRPr/>
            </a:pPr>
            <a:r>
              <a:rPr lang="en-US" sz="5400" dirty="0">
                <a:solidFill>
                  <a:srgbClr val="000099"/>
                </a:solidFill>
                <a:latin typeface="+mn-lt"/>
                <a:ea typeface="ＭＳ Ｐゴシック" pitchFamily="32" charset="-128"/>
              </a:rPr>
              <a:t>General Meeting</a:t>
            </a:r>
            <a:endParaRPr lang="en-US" sz="3600" dirty="0">
              <a:solidFill>
                <a:srgbClr val="000000"/>
              </a:solidFill>
              <a:latin typeface="+mn-lt"/>
              <a:ea typeface="ＭＳ Ｐゴシック" pitchFamily="32" charset="-128"/>
            </a:endParaRPr>
          </a:p>
        </p:txBody>
      </p:sp>
      <p:sp>
        <p:nvSpPr>
          <p:cNvPr id="660488" name="Text Box 8"/>
          <p:cNvSpPr txBox="1">
            <a:spLocks noChangeArrowheads="1"/>
          </p:cNvSpPr>
          <p:nvPr/>
        </p:nvSpPr>
        <p:spPr bwMode="auto">
          <a:xfrm>
            <a:off x="3973513" y="6286500"/>
            <a:ext cx="4789487" cy="246063"/>
          </a:xfrm>
          <a:prstGeom prst="rect">
            <a:avLst/>
          </a:prstGeom>
          <a:noFill/>
          <a:ln w="9525">
            <a:noFill/>
            <a:miter lim="800000"/>
            <a:headEnd/>
            <a:tailEnd/>
          </a:ln>
        </p:spPr>
        <p:txBody>
          <a:bodyPr>
            <a:spAutoFit/>
          </a:bodyPr>
          <a:lstStyle/>
          <a:p>
            <a:pPr algn="ctr">
              <a:defRPr/>
            </a:pPr>
            <a:r>
              <a:rPr lang="en-US" sz="1000" b="0" dirty="0">
                <a:solidFill>
                  <a:schemeClr val="accent2"/>
                </a:solidFill>
                <a:latin typeface="+mn-lt"/>
                <a:ea typeface="ＭＳ Ｐゴシック" pitchFamily="32" charset="-128"/>
              </a:rPr>
              <a:t>ASBL: 874.358.592 | Avenue Victor Gilsoul 1 - 1200 Brussels - Belgium</a:t>
            </a:r>
            <a:endParaRPr lang="en-US" b="0" dirty="0">
              <a:solidFill>
                <a:schemeClr val="accent2"/>
              </a:solidFill>
              <a:latin typeface="+mn-lt"/>
              <a:ea typeface="ＭＳ Ｐゴシック" pitchFamily="32"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a:xfrm>
            <a:off x="1739900" y="298748"/>
            <a:ext cx="7199312" cy="1143000"/>
          </a:xfrm>
        </p:spPr>
        <p:txBody>
          <a:bodyPr/>
          <a:lstStyle/>
          <a:p>
            <a:pPr eaLnBrk="1" hangingPunct="1"/>
            <a:r>
              <a:rPr lang="en-GB" sz="3600" b="1" dirty="0" smtClean="0"/>
              <a:t>Membership Database</a:t>
            </a:r>
            <a:r>
              <a:rPr lang="en-GB" sz="2800" b="1" dirty="0" smtClean="0">
                <a:solidFill>
                  <a:schemeClr val="accent2"/>
                </a:solidFill>
              </a:rPr>
              <a:t/>
            </a:r>
            <a:br>
              <a:rPr lang="en-GB" sz="2800" b="1" dirty="0" smtClean="0">
                <a:solidFill>
                  <a:schemeClr val="accent2"/>
                </a:solidFill>
              </a:rPr>
            </a:br>
            <a:r>
              <a:rPr lang="en-US" sz="2000" b="1" dirty="0"/>
              <a:t>Trine </a:t>
            </a:r>
            <a:r>
              <a:rPr lang="en-US" sz="2000" b="1" dirty="0" err="1"/>
              <a:t>Lauvsnes</a:t>
            </a:r>
            <a:r>
              <a:rPr lang="en-US" sz="2000" dirty="0" smtClean="0">
                <a:solidFill>
                  <a:schemeClr val="accent2"/>
                </a:solidFill>
              </a:rPr>
              <a:t>– Membership Coordinator</a:t>
            </a:r>
            <a:endParaRPr lang="en-US" sz="2000" dirty="0" smtClean="0"/>
          </a:p>
        </p:txBody>
      </p:sp>
      <p:sp>
        <p:nvSpPr>
          <p:cNvPr id="12292" name="Line 4"/>
          <p:cNvSpPr>
            <a:spLocks noChangeShapeType="1"/>
          </p:cNvSpPr>
          <p:nvPr/>
        </p:nvSpPr>
        <p:spPr bwMode="auto">
          <a:xfrm>
            <a:off x="1739902" y="1446684"/>
            <a:ext cx="7199313"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da-DK"/>
          </a:p>
        </p:txBody>
      </p:sp>
      <p:pic>
        <p:nvPicPr>
          <p:cNvPr id="2" name="Picture 1"/>
          <p:cNvPicPr>
            <a:picLocks noChangeAspect="1"/>
          </p:cNvPicPr>
          <p:nvPr/>
        </p:nvPicPr>
        <p:blipFill rotWithShape="1">
          <a:blip r:embed="rId3"/>
          <a:srcRect l="21222" t="27403" r="20668" b="13022"/>
          <a:stretch/>
        </p:blipFill>
        <p:spPr>
          <a:xfrm>
            <a:off x="1115616" y="1764075"/>
            <a:ext cx="7560840" cy="4176464"/>
          </a:xfrm>
          <a:prstGeom prst="rect">
            <a:avLst/>
          </a:prstGeom>
        </p:spPr>
      </p:pic>
      <p:sp>
        <p:nvSpPr>
          <p:cNvPr id="9" name="Ellipse 8"/>
          <p:cNvSpPr>
            <a:spLocks noChangeArrowheads="1"/>
          </p:cNvSpPr>
          <p:nvPr/>
        </p:nvSpPr>
        <p:spPr bwMode="auto">
          <a:xfrm>
            <a:off x="4283968" y="5445224"/>
            <a:ext cx="2341563" cy="358775"/>
          </a:xfrm>
          <a:prstGeom prst="ellipse">
            <a:avLst/>
          </a:prstGeom>
          <a:noFill/>
          <a:ln w="25400">
            <a:solidFill>
              <a:srgbClr val="C51F0D"/>
            </a:solidFill>
            <a:round/>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da-DK"/>
          </a:p>
        </p:txBody>
      </p:sp>
    </p:spTree>
    <p:extLst>
      <p:ext uri="{BB962C8B-B14F-4D97-AF65-F5344CB8AC3E}">
        <p14:creationId xmlns:p14="http://schemas.microsoft.com/office/powerpoint/2010/main" val="30827896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4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763713" y="549275"/>
            <a:ext cx="6694487" cy="1143000"/>
          </a:xfrm>
        </p:spPr>
        <p:txBody>
          <a:bodyPr/>
          <a:lstStyle/>
          <a:p>
            <a:r>
              <a:rPr lang="en-GB" sz="3600" b="1" dirty="0" smtClean="0"/>
              <a:t>Membership Database</a:t>
            </a:r>
            <a:r>
              <a:rPr lang="en-GB" sz="2800" b="1" dirty="0" smtClean="0">
                <a:solidFill>
                  <a:schemeClr val="accent2"/>
                </a:solidFill>
              </a:rPr>
              <a:t/>
            </a:r>
            <a:br>
              <a:rPr lang="en-GB" sz="2800" b="1" dirty="0" smtClean="0">
                <a:solidFill>
                  <a:schemeClr val="accent2"/>
                </a:solidFill>
              </a:rPr>
            </a:br>
            <a:r>
              <a:rPr lang="en-US" sz="2000" b="1" dirty="0"/>
              <a:t>Trine </a:t>
            </a:r>
            <a:r>
              <a:rPr lang="en-US" sz="2000" b="1" dirty="0" err="1"/>
              <a:t>Lauvsnes</a:t>
            </a:r>
            <a:r>
              <a:rPr lang="en-US" sz="2000" dirty="0">
                <a:solidFill>
                  <a:schemeClr val="accent2"/>
                </a:solidFill>
              </a:rPr>
              <a:t>– Membership Coordinator</a:t>
            </a:r>
            <a:endParaRPr lang="en-US" sz="2000" dirty="0" smtClean="0"/>
          </a:p>
        </p:txBody>
      </p:sp>
      <p:sp>
        <p:nvSpPr>
          <p:cNvPr id="15363" name="Line 4"/>
          <p:cNvSpPr>
            <a:spLocks noChangeShapeType="1"/>
          </p:cNvSpPr>
          <p:nvPr/>
        </p:nvSpPr>
        <p:spPr bwMode="auto">
          <a:xfrm>
            <a:off x="1739900" y="1844675"/>
            <a:ext cx="6718300" cy="0"/>
          </a:xfrm>
          <a:prstGeom prst="line">
            <a:avLst/>
          </a:prstGeom>
          <a:noFill/>
          <a:ln w="38100">
            <a:solidFill>
              <a:srgbClr val="FFCC00"/>
            </a:solidFill>
            <a:round/>
            <a:headEnd/>
            <a:tailEnd/>
          </a:ln>
        </p:spPr>
        <p:txBody>
          <a:bodyPr wrap="none" anchor="ctr"/>
          <a:lstStyle/>
          <a:p>
            <a:endParaRPr lang="en-US"/>
          </a:p>
        </p:txBody>
      </p:sp>
      <p:pic>
        <p:nvPicPr>
          <p:cNvPr id="15364" name="Picture 2" descr="C:\Users\Jette\AppData\Local\Temp\SNAGHTML6728f5.PNG"/>
          <p:cNvPicPr>
            <a:picLocks noChangeAspect="1" noChangeArrowheads="1"/>
          </p:cNvPicPr>
          <p:nvPr/>
        </p:nvPicPr>
        <p:blipFill>
          <a:blip r:embed="rId3" cstate="print"/>
          <a:srcRect/>
          <a:stretch>
            <a:fillRect/>
          </a:stretch>
        </p:blipFill>
        <p:spPr bwMode="auto">
          <a:xfrm>
            <a:off x="5613400" y="1965325"/>
            <a:ext cx="2981325" cy="1285875"/>
          </a:xfrm>
          <a:prstGeom prst="rect">
            <a:avLst/>
          </a:prstGeom>
          <a:noFill/>
          <a:ln w="9525">
            <a:noFill/>
            <a:miter lim="800000"/>
            <a:headEnd/>
            <a:tailEnd/>
          </a:ln>
        </p:spPr>
      </p:pic>
      <p:pic>
        <p:nvPicPr>
          <p:cNvPr id="3" name="Picture 2"/>
          <p:cNvPicPr>
            <a:picLocks noChangeAspect="1"/>
          </p:cNvPicPr>
          <p:nvPr/>
        </p:nvPicPr>
        <p:blipFill rotWithShape="1">
          <a:blip r:embed="rId4"/>
          <a:srcRect l="18455" t="15731" r="50553" b="26116"/>
          <a:stretch/>
        </p:blipFill>
        <p:spPr>
          <a:xfrm>
            <a:off x="1058028" y="1965325"/>
            <a:ext cx="4032448" cy="4032448"/>
          </a:xfrm>
          <a:prstGeom prst="rect">
            <a:avLst/>
          </a:prstGeom>
        </p:spPr>
      </p:pic>
      <p:sp>
        <p:nvSpPr>
          <p:cNvPr id="7" name="Ellipse 6"/>
          <p:cNvSpPr>
            <a:spLocks noChangeArrowheads="1"/>
          </p:cNvSpPr>
          <p:nvPr/>
        </p:nvSpPr>
        <p:spPr bwMode="auto">
          <a:xfrm>
            <a:off x="1240669" y="5301208"/>
            <a:ext cx="2752725" cy="261938"/>
          </a:xfrm>
          <a:prstGeom prst="ellipse">
            <a:avLst/>
          </a:prstGeom>
          <a:noFill/>
          <a:ln w="25400">
            <a:solidFill>
              <a:srgbClr val="C51F0D"/>
            </a:solidFill>
            <a:round/>
            <a:headEnd/>
            <a:tailEnd/>
          </a:ln>
        </p:spPr>
        <p:txBody>
          <a:bodyPr/>
          <a:lstStyle/>
          <a:p>
            <a:pPr eaLnBrk="0" hangingPunct="0"/>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4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title"/>
          </p:nvPr>
        </p:nvSpPr>
        <p:spPr>
          <a:xfrm>
            <a:off x="1828800" y="404813"/>
            <a:ext cx="6096000" cy="1223962"/>
          </a:xfrm>
        </p:spPr>
        <p:txBody>
          <a:bodyPr/>
          <a:lstStyle/>
          <a:p>
            <a:pPr eaLnBrk="1" hangingPunct="1">
              <a:defRPr/>
            </a:pPr>
            <a:r>
              <a:rPr lang="en-GB" sz="3600" b="1" dirty="0">
                <a:latin typeface="+mn-lt"/>
              </a:rPr>
              <a:t>Bazaar </a:t>
            </a:r>
            <a:r>
              <a:rPr lang="en-GB" sz="3600" b="1" dirty="0" smtClean="0">
                <a:latin typeface="+mn-lt"/>
              </a:rPr>
              <a:t>Update </a:t>
            </a:r>
            <a:r>
              <a:rPr lang="en-GB" sz="2800" b="1" dirty="0">
                <a:solidFill>
                  <a:schemeClr val="accent2"/>
                </a:solidFill>
                <a:latin typeface="+mn-lt"/>
              </a:rPr>
              <a:t/>
            </a:r>
            <a:br>
              <a:rPr lang="en-GB" sz="2800" b="1" dirty="0">
                <a:solidFill>
                  <a:schemeClr val="accent2"/>
                </a:solidFill>
                <a:latin typeface="+mn-lt"/>
              </a:rPr>
            </a:br>
            <a:r>
              <a:rPr lang="en-GB" sz="2000" b="1" dirty="0">
                <a:solidFill>
                  <a:schemeClr val="accent2"/>
                </a:solidFill>
                <a:latin typeface="+mn-lt"/>
              </a:rPr>
              <a:t> </a:t>
            </a:r>
            <a:r>
              <a:rPr lang="en-US" sz="2000" dirty="0" smtClean="0">
                <a:solidFill>
                  <a:schemeClr val="accent2"/>
                </a:solidFill>
                <a:latin typeface="+mn-lt"/>
              </a:rPr>
              <a:t>Emily </a:t>
            </a:r>
            <a:r>
              <a:rPr lang="en-US" sz="2000" dirty="0" err="1" smtClean="0">
                <a:solidFill>
                  <a:schemeClr val="accent2"/>
                </a:solidFill>
                <a:latin typeface="+mn-lt"/>
              </a:rPr>
              <a:t>Michnay</a:t>
            </a:r>
            <a:r>
              <a:rPr lang="en-US" sz="2000" dirty="0" smtClean="0">
                <a:solidFill>
                  <a:schemeClr val="accent2"/>
                </a:solidFill>
                <a:latin typeface="+mn-lt"/>
              </a:rPr>
              <a:t> - Bazaar Coordinator</a:t>
            </a:r>
            <a:endParaRPr lang="en-US" sz="2000" dirty="0">
              <a:solidFill>
                <a:schemeClr val="accent2"/>
              </a:solidFill>
              <a:latin typeface="+mn-lt"/>
            </a:endParaRPr>
          </a:p>
        </p:txBody>
      </p:sp>
      <p:sp>
        <p:nvSpPr>
          <p:cNvPr id="7171" name="Line 5"/>
          <p:cNvSpPr>
            <a:spLocks noChangeShapeType="1"/>
          </p:cNvSpPr>
          <p:nvPr/>
        </p:nvSpPr>
        <p:spPr bwMode="auto">
          <a:xfrm>
            <a:off x="1828800" y="1828800"/>
            <a:ext cx="6497638" cy="0"/>
          </a:xfrm>
          <a:prstGeom prst="line">
            <a:avLst/>
          </a:prstGeom>
          <a:noFill/>
          <a:ln w="38100">
            <a:solidFill>
              <a:srgbClr val="FFCC00"/>
            </a:solidFill>
            <a:round/>
            <a:headEnd/>
            <a:tailEnd/>
          </a:ln>
        </p:spPr>
        <p:txBody>
          <a:bodyPr wrap="none" anchor="ctr"/>
          <a:lstStyle/>
          <a:p>
            <a:endParaRPr lang="en-US"/>
          </a:p>
        </p:txBody>
      </p:sp>
      <p:sp>
        <p:nvSpPr>
          <p:cNvPr id="7172" name="Tekstboks 7"/>
          <p:cNvSpPr txBox="1">
            <a:spLocks noChangeArrowheads="1"/>
          </p:cNvSpPr>
          <p:nvPr/>
        </p:nvSpPr>
        <p:spPr bwMode="auto">
          <a:xfrm>
            <a:off x="1730375" y="2060575"/>
            <a:ext cx="6624638" cy="3416320"/>
          </a:xfrm>
          <a:prstGeom prst="rect">
            <a:avLst/>
          </a:prstGeom>
          <a:noFill/>
          <a:ln w="9525">
            <a:noFill/>
            <a:miter lim="800000"/>
            <a:headEnd/>
            <a:tailEnd/>
          </a:ln>
        </p:spPr>
        <p:txBody>
          <a:bodyPr>
            <a:spAutoFit/>
          </a:bodyPr>
          <a:lstStyle/>
          <a:p>
            <a:pPr eaLnBrk="0" hangingPunct="0">
              <a:buFont typeface="Arial" charset="0"/>
              <a:buChar char="•"/>
            </a:pPr>
            <a:r>
              <a:rPr lang="en-US" dirty="0"/>
              <a:t> Participation Questionnaire – Status</a:t>
            </a:r>
          </a:p>
          <a:p>
            <a:pPr eaLnBrk="0" hangingPunct="0">
              <a:buFont typeface="Arial" charset="0"/>
              <a:buChar char="•"/>
            </a:pPr>
            <a:r>
              <a:rPr lang="en-US" dirty="0"/>
              <a:t> Key </a:t>
            </a:r>
            <a:r>
              <a:rPr lang="en-US" dirty="0" smtClean="0"/>
              <a:t>Dates Reminder</a:t>
            </a:r>
          </a:p>
          <a:p>
            <a:pPr eaLnBrk="0" hangingPunct="0">
              <a:buFont typeface="Arial" charset="0"/>
              <a:buChar char="•"/>
            </a:pPr>
            <a:r>
              <a:rPr lang="en-GB" dirty="0" smtClean="0"/>
              <a:t> Preliminary Instructions</a:t>
            </a:r>
          </a:p>
          <a:p>
            <a:pPr eaLnBrk="0" hangingPunct="0">
              <a:buFont typeface="Arial" charset="0"/>
              <a:buChar char="•"/>
            </a:pPr>
            <a:r>
              <a:rPr lang="en-US" dirty="0" smtClean="0"/>
              <a:t> </a:t>
            </a:r>
            <a:r>
              <a:rPr lang="en-US" dirty="0"/>
              <a:t>Group Picture for the Tri-fold</a:t>
            </a:r>
          </a:p>
          <a:p>
            <a:pPr eaLnBrk="0" hangingPunct="0">
              <a:buFont typeface="Arial" charset="0"/>
              <a:buChar char="•"/>
            </a:pPr>
            <a:endParaRPr lang="en-US" dirty="0"/>
          </a:p>
          <a:p>
            <a:pPr eaLnBrk="0" hangingPunct="0"/>
            <a:endParaRPr lang="en-US" dirty="0"/>
          </a:p>
          <a:p>
            <a:pPr eaLnBrk="0" hangingPunct="0"/>
            <a:endParaRPr lang="en-US" dirty="0"/>
          </a:p>
          <a:p>
            <a:pPr eaLnBrk="0" hangingPunct="0"/>
            <a:r>
              <a:rPr lang="en-US" dirty="0"/>
              <a:t>« Members Only » Section of Web Site</a:t>
            </a:r>
            <a:endParaRPr lang="da-DK" dirty="0"/>
          </a:p>
          <a:p>
            <a:pPr eaLnBrk="0" hangingPunct="0">
              <a:buFont typeface="Arial" charset="0"/>
              <a:buChar char="•"/>
            </a:pPr>
            <a:endParaRPr lang="da-D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9"/>
          <p:cNvSpPr>
            <a:spLocks noChangeArrowheads="1"/>
          </p:cNvSpPr>
          <p:nvPr/>
        </p:nvSpPr>
        <p:spPr bwMode="auto">
          <a:xfrm>
            <a:off x="2286000" y="5943600"/>
            <a:ext cx="5410200" cy="914400"/>
          </a:xfrm>
          <a:prstGeom prst="rect">
            <a:avLst/>
          </a:prstGeom>
          <a:solidFill>
            <a:schemeClr val="bg1"/>
          </a:solidFill>
          <a:ln w="9525">
            <a:solidFill>
              <a:schemeClr val="bg1"/>
            </a:solidFill>
            <a:miter lim="800000"/>
            <a:headEnd/>
            <a:tailEnd/>
          </a:ln>
        </p:spPr>
        <p:txBody>
          <a:bodyPr wrap="none" anchor="ctr"/>
          <a:lstStyle/>
          <a:p>
            <a:endParaRPr lang="da-DK"/>
          </a:p>
        </p:txBody>
      </p:sp>
      <p:sp>
        <p:nvSpPr>
          <p:cNvPr id="8195" name="Rectangle 5"/>
          <p:cNvSpPr>
            <a:spLocks noChangeArrowheads="1"/>
          </p:cNvSpPr>
          <p:nvPr/>
        </p:nvSpPr>
        <p:spPr bwMode="auto">
          <a:xfrm>
            <a:off x="0" y="0"/>
            <a:ext cx="1905000" cy="1981200"/>
          </a:xfrm>
          <a:prstGeom prst="rect">
            <a:avLst/>
          </a:prstGeom>
          <a:solidFill>
            <a:schemeClr val="bg1"/>
          </a:solidFill>
          <a:ln w="9525">
            <a:solidFill>
              <a:schemeClr val="bg1"/>
            </a:solidFill>
            <a:miter lim="800000"/>
            <a:headEnd/>
            <a:tailEnd/>
          </a:ln>
        </p:spPr>
        <p:txBody>
          <a:bodyPr wrap="none" anchor="ctr"/>
          <a:lstStyle/>
          <a:p>
            <a:endParaRPr lang="da-DK"/>
          </a:p>
        </p:txBody>
      </p:sp>
      <p:sp>
        <p:nvSpPr>
          <p:cNvPr id="612358" name="Text Box 6"/>
          <p:cNvSpPr txBox="1">
            <a:spLocks noChangeArrowheads="1"/>
          </p:cNvSpPr>
          <p:nvPr/>
        </p:nvSpPr>
        <p:spPr bwMode="auto">
          <a:xfrm>
            <a:off x="5181621" y="1601788"/>
            <a:ext cx="2165978" cy="4401205"/>
          </a:xfrm>
          <a:prstGeom prst="rect">
            <a:avLst/>
          </a:prstGeom>
          <a:noFill/>
          <a:ln>
            <a:noFill/>
          </a:ln>
          <a:effectLst/>
          <a:extLst/>
        </p:spPr>
        <p:txBody>
          <a:bodyPr wrap="none">
            <a:spAutoFit/>
          </a:bodyPr>
          <a:lstStyle/>
          <a:p>
            <a:pPr>
              <a:defRPr/>
            </a:pPr>
            <a:r>
              <a:rPr lang="en-US" sz="2000" dirty="0" smtClean="0">
                <a:solidFill>
                  <a:srgbClr val="CC0000"/>
                </a:solidFill>
                <a:latin typeface="+mn-lt"/>
                <a:cs typeface="+mn-cs"/>
              </a:rPr>
              <a:t>Albania</a:t>
            </a:r>
          </a:p>
          <a:p>
            <a:pPr>
              <a:defRPr/>
            </a:pPr>
            <a:r>
              <a:rPr lang="en-US" sz="2000" dirty="0" smtClean="0">
                <a:solidFill>
                  <a:srgbClr val="CC0000"/>
                </a:solidFill>
                <a:latin typeface="+mn-lt"/>
                <a:cs typeface="+mn-cs"/>
              </a:rPr>
              <a:t>Artist </a:t>
            </a:r>
            <a:r>
              <a:rPr lang="en-US" sz="2000" dirty="0">
                <a:solidFill>
                  <a:srgbClr val="CC0000"/>
                </a:solidFill>
                <a:latin typeface="+mn-lt"/>
                <a:cs typeface="+mn-cs"/>
              </a:rPr>
              <a:t>Corner</a:t>
            </a:r>
          </a:p>
          <a:p>
            <a:pPr>
              <a:defRPr/>
            </a:pPr>
            <a:r>
              <a:rPr lang="en-US" sz="2000" dirty="0">
                <a:solidFill>
                  <a:srgbClr val="CC0000"/>
                </a:solidFill>
                <a:latin typeface="+mn-lt"/>
                <a:cs typeface="+mn-cs"/>
              </a:rPr>
              <a:t>Azerbaijan</a:t>
            </a:r>
          </a:p>
          <a:p>
            <a:pPr>
              <a:defRPr/>
            </a:pPr>
            <a:r>
              <a:rPr lang="en-US" sz="2000" dirty="0">
                <a:solidFill>
                  <a:srgbClr val="CC0000"/>
                </a:solidFill>
                <a:latin typeface="+mn-lt"/>
                <a:cs typeface="+mn-cs"/>
              </a:rPr>
              <a:t>Bulgaria</a:t>
            </a:r>
          </a:p>
          <a:p>
            <a:pPr>
              <a:defRPr/>
            </a:pPr>
            <a:r>
              <a:rPr lang="en-US" sz="2000" dirty="0">
                <a:solidFill>
                  <a:srgbClr val="CC0000"/>
                </a:solidFill>
                <a:latin typeface="+mn-lt"/>
                <a:cs typeface="+mn-cs"/>
              </a:rPr>
              <a:t>France</a:t>
            </a:r>
          </a:p>
          <a:p>
            <a:pPr>
              <a:defRPr/>
            </a:pPr>
            <a:r>
              <a:rPr lang="en-US" sz="2000" dirty="0">
                <a:solidFill>
                  <a:srgbClr val="CC0000"/>
                </a:solidFill>
                <a:latin typeface="+mn-lt"/>
                <a:cs typeface="+mn-cs"/>
              </a:rPr>
              <a:t>Georgia</a:t>
            </a:r>
          </a:p>
          <a:p>
            <a:pPr>
              <a:defRPr/>
            </a:pPr>
            <a:r>
              <a:rPr lang="en-US" sz="2000" dirty="0" smtClean="0">
                <a:solidFill>
                  <a:srgbClr val="CC0000"/>
                </a:solidFill>
                <a:latin typeface="+mn-lt"/>
                <a:cs typeface="+mn-cs"/>
              </a:rPr>
              <a:t>Iceland</a:t>
            </a:r>
            <a:endParaRPr lang="en-US" sz="2000" dirty="0">
              <a:solidFill>
                <a:srgbClr val="CC0000"/>
              </a:solidFill>
              <a:latin typeface="+mn-lt"/>
              <a:cs typeface="+mn-cs"/>
            </a:endParaRPr>
          </a:p>
          <a:p>
            <a:pPr>
              <a:defRPr/>
            </a:pPr>
            <a:r>
              <a:rPr lang="en-US" sz="2000" dirty="0" smtClean="0">
                <a:solidFill>
                  <a:srgbClr val="CC0000"/>
                </a:solidFill>
                <a:latin typeface="+mn-lt"/>
                <a:cs typeface="+mn-cs"/>
              </a:rPr>
              <a:t>Luxembourg</a:t>
            </a:r>
            <a:endParaRPr lang="en-US" sz="2000" dirty="0">
              <a:solidFill>
                <a:srgbClr val="CC0000"/>
              </a:solidFill>
              <a:latin typeface="+mn-lt"/>
              <a:cs typeface="+mn-cs"/>
            </a:endParaRPr>
          </a:p>
          <a:p>
            <a:pPr>
              <a:defRPr/>
            </a:pPr>
            <a:r>
              <a:rPr lang="en-US" sz="2000" dirty="0" smtClean="0">
                <a:solidFill>
                  <a:srgbClr val="CC0000"/>
                </a:solidFill>
                <a:latin typeface="+mn-lt"/>
                <a:cs typeface="+mn-cs"/>
              </a:rPr>
              <a:t>Ukraine</a:t>
            </a:r>
            <a:endParaRPr lang="en-US" sz="2000" dirty="0">
              <a:solidFill>
                <a:srgbClr val="CC0000"/>
              </a:solidFill>
              <a:latin typeface="+mn-lt"/>
              <a:cs typeface="+mn-cs"/>
            </a:endParaRPr>
          </a:p>
          <a:p>
            <a:pPr>
              <a:defRPr/>
            </a:pPr>
            <a:r>
              <a:rPr lang="en-US" sz="2000" dirty="0">
                <a:solidFill>
                  <a:srgbClr val="CC0000"/>
                </a:solidFill>
                <a:latin typeface="+mn-lt"/>
                <a:cs typeface="+mn-cs"/>
              </a:rPr>
              <a:t>United Kingdom</a:t>
            </a:r>
          </a:p>
          <a:p>
            <a:pPr>
              <a:defRPr/>
            </a:pPr>
            <a:endParaRPr lang="en-US" sz="1600" dirty="0" smtClean="0">
              <a:solidFill>
                <a:srgbClr val="008000"/>
              </a:solidFill>
              <a:latin typeface="+mn-lt"/>
              <a:cs typeface="+mn-cs"/>
            </a:endParaRPr>
          </a:p>
          <a:p>
            <a:pPr>
              <a:defRPr/>
            </a:pPr>
            <a:endParaRPr lang="en-US" sz="1600" dirty="0">
              <a:solidFill>
                <a:srgbClr val="008000"/>
              </a:solidFill>
              <a:latin typeface="+mn-lt"/>
              <a:cs typeface="+mn-cs"/>
            </a:endParaRPr>
          </a:p>
          <a:p>
            <a:pPr>
              <a:defRPr/>
            </a:pPr>
            <a:endParaRPr lang="en-US" sz="1600" dirty="0">
              <a:solidFill>
                <a:srgbClr val="008000"/>
              </a:solidFill>
              <a:latin typeface="+mn-lt"/>
              <a:cs typeface="+mn-cs"/>
            </a:endParaRPr>
          </a:p>
          <a:p>
            <a:pPr>
              <a:defRPr/>
            </a:pPr>
            <a:endParaRPr lang="en-US" sz="1600" dirty="0">
              <a:solidFill>
                <a:srgbClr val="008000"/>
              </a:solidFill>
              <a:latin typeface="+mn-lt"/>
              <a:cs typeface="+mn-cs"/>
            </a:endParaRPr>
          </a:p>
          <a:p>
            <a:pPr>
              <a:defRPr/>
            </a:pPr>
            <a:endParaRPr lang="en-US" sz="1600" dirty="0">
              <a:solidFill>
                <a:srgbClr val="008000"/>
              </a:solidFill>
              <a:latin typeface="+mn-lt"/>
              <a:cs typeface="+mn-cs"/>
            </a:endParaRPr>
          </a:p>
        </p:txBody>
      </p:sp>
      <p:sp>
        <p:nvSpPr>
          <p:cNvPr id="8198" name="Text Box 8"/>
          <p:cNvSpPr txBox="1">
            <a:spLocks noChangeArrowheads="1"/>
          </p:cNvSpPr>
          <p:nvPr/>
        </p:nvSpPr>
        <p:spPr bwMode="auto">
          <a:xfrm>
            <a:off x="3657600" y="23813"/>
            <a:ext cx="5105400" cy="1200150"/>
          </a:xfrm>
          <a:prstGeom prst="rect">
            <a:avLst/>
          </a:prstGeom>
          <a:noFill/>
          <a:ln w="9525">
            <a:noFill/>
            <a:miter lim="800000"/>
            <a:headEnd/>
            <a:tailEnd/>
          </a:ln>
        </p:spPr>
        <p:txBody>
          <a:bodyPr>
            <a:spAutoFit/>
          </a:bodyPr>
          <a:lstStyle/>
          <a:p>
            <a:pPr algn="ctr"/>
            <a:r>
              <a:rPr lang="en-US" dirty="0"/>
              <a:t>Participation Questionnaire </a:t>
            </a:r>
            <a:r>
              <a:rPr lang="en-US" dirty="0" smtClean="0"/>
              <a:t>2014 </a:t>
            </a:r>
            <a:endParaRPr lang="en-US" dirty="0"/>
          </a:p>
          <a:p>
            <a:pPr algn="ctr"/>
            <a:r>
              <a:rPr lang="en-US" dirty="0">
                <a:solidFill>
                  <a:srgbClr val="CC0000"/>
                </a:solidFill>
              </a:rPr>
              <a:t>NOT RECEIVED =</a:t>
            </a:r>
            <a:r>
              <a:rPr lang="en-US" dirty="0"/>
              <a:t> </a:t>
            </a:r>
            <a:r>
              <a:rPr lang="en-US" dirty="0" smtClean="0">
                <a:solidFill>
                  <a:srgbClr val="CC0000"/>
                </a:solidFill>
              </a:rPr>
              <a:t>10</a:t>
            </a:r>
            <a:endParaRPr lang="en-US" dirty="0">
              <a:solidFill>
                <a:srgbClr val="CC0000"/>
              </a:solidFill>
            </a:endParaRPr>
          </a:p>
          <a:p>
            <a:pPr algn="ctr"/>
            <a:r>
              <a:rPr lang="en-US" dirty="0">
                <a:solidFill>
                  <a:srgbClr val="008000"/>
                </a:solidFill>
              </a:rPr>
              <a:t>RECEIVED = </a:t>
            </a:r>
            <a:r>
              <a:rPr lang="en-US" dirty="0" smtClean="0">
                <a:solidFill>
                  <a:srgbClr val="008000"/>
                </a:solidFill>
              </a:rPr>
              <a:t>33</a:t>
            </a:r>
            <a:endParaRPr lang="en-US" dirty="0">
              <a:solidFill>
                <a:srgbClr val="008000"/>
              </a:solidFill>
            </a:endParaRPr>
          </a:p>
        </p:txBody>
      </p:sp>
      <p:sp>
        <p:nvSpPr>
          <p:cNvPr id="8199" name="Line 1028"/>
          <p:cNvSpPr>
            <a:spLocks noChangeShapeType="1"/>
          </p:cNvSpPr>
          <p:nvPr/>
        </p:nvSpPr>
        <p:spPr bwMode="auto">
          <a:xfrm>
            <a:off x="3492500" y="1412875"/>
            <a:ext cx="5327650" cy="0"/>
          </a:xfrm>
          <a:prstGeom prst="line">
            <a:avLst/>
          </a:prstGeom>
          <a:noFill/>
          <a:ln w="38100">
            <a:solidFill>
              <a:srgbClr val="FFCC00"/>
            </a:solidFill>
            <a:round/>
            <a:headEnd/>
            <a:tailEnd/>
          </a:ln>
        </p:spPr>
        <p:txBody>
          <a:bodyPr wrap="none" anchor="ctr"/>
          <a:lstStyle/>
          <a:p>
            <a:endParaRPr lang="en-US"/>
          </a:p>
        </p:txBody>
      </p:sp>
      <p:sp>
        <p:nvSpPr>
          <p:cNvPr id="3" name="Eksplosion 2 2"/>
          <p:cNvSpPr/>
          <p:nvPr/>
        </p:nvSpPr>
        <p:spPr bwMode="auto">
          <a:xfrm>
            <a:off x="0" y="4130675"/>
            <a:ext cx="3779838" cy="2506663"/>
          </a:xfrm>
          <a:prstGeom prst="irregularSeal2">
            <a:avLst/>
          </a:prstGeom>
          <a:solidFill>
            <a:srgbClr val="FF0000"/>
          </a:solidFill>
          <a:ln w="9525" cap="flat" cmpd="sng" algn="ctr">
            <a:solidFill>
              <a:schemeClr val="bg1"/>
            </a:solidFill>
            <a:prstDash val="solid"/>
            <a:round/>
            <a:headEnd type="none" w="med" len="med"/>
            <a:tailEnd type="none" w="med" len="med"/>
          </a:ln>
          <a:effectLst>
            <a:outerShdw blurRad="50800" dist="38100" dir="2700000" algn="tl" rotWithShape="0">
              <a:schemeClr val="bg2">
                <a:lumMod val="75000"/>
                <a:alpha val="81000"/>
              </a:schemeClr>
            </a:outerShdw>
          </a:effectLst>
        </p:spPr>
        <p:txBody>
          <a:bodyPr/>
          <a:lstStyle/>
          <a:p>
            <a:pPr algn="ctr" eaLnBrk="0" hangingPunct="0">
              <a:defRPr/>
            </a:pPr>
            <a:endParaRPr lang="da-DK" sz="1600" dirty="0">
              <a:solidFill>
                <a:schemeClr val="bg1"/>
              </a:solidFill>
              <a:latin typeface="Arial" pitchFamily="34" charset="0"/>
              <a:cs typeface="+mn-cs"/>
            </a:endParaRPr>
          </a:p>
          <a:p>
            <a:pPr algn="ctr" eaLnBrk="0" hangingPunct="0">
              <a:defRPr/>
            </a:pPr>
            <a:r>
              <a:rPr lang="da-DK" sz="1600" dirty="0">
                <a:solidFill>
                  <a:schemeClr val="bg1"/>
                </a:solidFill>
                <a:latin typeface="Arial" pitchFamily="34" charset="0"/>
                <a:cs typeface="+mn-cs"/>
              </a:rPr>
              <a:t>Final Due Date</a:t>
            </a:r>
          </a:p>
          <a:p>
            <a:pPr algn="ctr" eaLnBrk="0" hangingPunct="0">
              <a:defRPr/>
            </a:pPr>
            <a:r>
              <a:rPr lang="da-DK" dirty="0">
                <a:solidFill>
                  <a:schemeClr val="bg1"/>
                </a:solidFill>
                <a:latin typeface="Arial" pitchFamily="34" charset="0"/>
                <a:cs typeface="+mn-cs"/>
              </a:rPr>
              <a:t>TODAY</a:t>
            </a:r>
          </a:p>
        </p:txBody>
      </p:sp>
      <p:pic>
        <p:nvPicPr>
          <p:cNvPr id="10" name="Picture 9"/>
          <p:cNvPicPr>
            <a:picLocks noChangeAspect="1"/>
          </p:cNvPicPr>
          <p:nvPr/>
        </p:nvPicPr>
        <p:blipFill rotWithShape="1">
          <a:blip r:embed="rId3"/>
          <a:srcRect l="8492" t="15547" r="76565" b="50984"/>
          <a:stretch/>
        </p:blipFill>
        <p:spPr>
          <a:xfrm>
            <a:off x="91648" y="58744"/>
            <a:ext cx="3169013" cy="399060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a:xfrm>
            <a:off x="1828800" y="188913"/>
            <a:ext cx="6096000" cy="1143000"/>
          </a:xfrm>
        </p:spPr>
        <p:txBody>
          <a:bodyPr/>
          <a:lstStyle/>
          <a:p>
            <a:r>
              <a:rPr lang="en-GB" sz="3600" b="1" dirty="0" smtClean="0"/>
              <a:t>Key Dates</a:t>
            </a:r>
            <a:br>
              <a:rPr lang="en-GB" sz="3600" b="1" dirty="0" smtClean="0"/>
            </a:br>
            <a:r>
              <a:rPr lang="en-US" sz="2000" dirty="0">
                <a:solidFill>
                  <a:schemeClr val="accent2"/>
                </a:solidFill>
              </a:rPr>
              <a:t>Emily </a:t>
            </a:r>
            <a:r>
              <a:rPr lang="en-US" sz="2000" dirty="0" err="1">
                <a:solidFill>
                  <a:schemeClr val="accent2"/>
                </a:solidFill>
              </a:rPr>
              <a:t>Michnay</a:t>
            </a:r>
            <a:r>
              <a:rPr lang="en-US" sz="2000" dirty="0">
                <a:solidFill>
                  <a:schemeClr val="accent2"/>
                </a:solidFill>
              </a:rPr>
              <a:t> - Bazaar Coordinator</a:t>
            </a:r>
            <a:endParaRPr lang="en-US" sz="2000" b="1" dirty="0" smtClean="0"/>
          </a:p>
        </p:txBody>
      </p:sp>
      <p:sp>
        <p:nvSpPr>
          <p:cNvPr id="9219" name="Rectangle 1027"/>
          <p:cNvSpPr>
            <a:spLocks noGrp="1" noChangeArrowheads="1"/>
          </p:cNvSpPr>
          <p:nvPr>
            <p:ph type="body" idx="1"/>
          </p:nvPr>
        </p:nvSpPr>
        <p:spPr>
          <a:xfrm>
            <a:off x="1724025" y="1465263"/>
            <a:ext cx="7024688" cy="2819400"/>
          </a:xfrm>
        </p:spPr>
        <p:txBody>
          <a:bodyPr/>
          <a:lstStyle/>
          <a:p>
            <a:pPr marL="0" indent="0">
              <a:lnSpc>
                <a:spcPct val="90000"/>
              </a:lnSpc>
              <a:buNone/>
            </a:pPr>
            <a:endParaRPr lang="en-US" sz="2800" b="1" dirty="0" smtClean="0"/>
          </a:p>
          <a:p>
            <a:pPr>
              <a:lnSpc>
                <a:spcPct val="90000"/>
              </a:lnSpc>
            </a:pPr>
            <a:endParaRPr lang="en-US" sz="2800" b="1" dirty="0" smtClean="0"/>
          </a:p>
          <a:p>
            <a:pPr>
              <a:lnSpc>
                <a:spcPct val="90000"/>
              </a:lnSpc>
            </a:pPr>
            <a:r>
              <a:rPr lang="en-US" sz="2800" b="1" dirty="0" smtClean="0"/>
              <a:t>Bazaar:  </a:t>
            </a:r>
            <a:r>
              <a:rPr lang="en-US" sz="2800" b="1" dirty="0" smtClean="0">
                <a:solidFill>
                  <a:srgbClr val="C00000"/>
                </a:solidFill>
              </a:rPr>
              <a:t>16 November 2014</a:t>
            </a:r>
          </a:p>
          <a:p>
            <a:pPr>
              <a:lnSpc>
                <a:spcPct val="90000"/>
              </a:lnSpc>
            </a:pPr>
            <a:r>
              <a:rPr lang="en-US" sz="2800" b="1" dirty="0" smtClean="0"/>
              <a:t>After Sales:  </a:t>
            </a:r>
            <a:r>
              <a:rPr lang="en-US" sz="2800" b="1" dirty="0" smtClean="0">
                <a:solidFill>
                  <a:srgbClr val="C00000"/>
                </a:solidFill>
              </a:rPr>
              <a:t>24-28 November 2014</a:t>
            </a:r>
          </a:p>
          <a:p>
            <a:pPr lvl="1">
              <a:lnSpc>
                <a:spcPct val="90000"/>
              </a:lnSpc>
            </a:pPr>
            <a:r>
              <a:rPr lang="en-US" sz="2000" b="1" dirty="0" smtClean="0">
                <a:solidFill>
                  <a:srgbClr val="C00000"/>
                </a:solidFill>
              </a:rPr>
              <a:t>1 week later than last year</a:t>
            </a:r>
            <a:endParaRPr lang="en-US" sz="2000" b="1" dirty="0">
              <a:solidFill>
                <a:srgbClr val="C00000"/>
              </a:solidFill>
            </a:endParaRPr>
          </a:p>
        </p:txBody>
      </p:sp>
      <p:sp>
        <p:nvSpPr>
          <p:cNvPr id="9220" name="Line 1028"/>
          <p:cNvSpPr>
            <a:spLocks noChangeShapeType="1"/>
          </p:cNvSpPr>
          <p:nvPr/>
        </p:nvSpPr>
        <p:spPr bwMode="auto">
          <a:xfrm>
            <a:off x="1828800" y="1436688"/>
            <a:ext cx="6704013" cy="0"/>
          </a:xfrm>
          <a:prstGeom prst="line">
            <a:avLst/>
          </a:prstGeom>
          <a:noFill/>
          <a:ln w="38100">
            <a:solidFill>
              <a:srgbClr val="FFCC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bwMode="auto">
          <a:xfrm>
            <a:off x="2699792" y="5733256"/>
            <a:ext cx="4392488" cy="100811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a-DK" sz="2400" b="1" i="0" u="none" strike="noStrike" cap="none" normalizeH="0" baseline="0" smtClean="0">
              <a:ln>
                <a:noFill/>
              </a:ln>
              <a:solidFill>
                <a:schemeClr val="tx1"/>
              </a:solidFill>
              <a:effectLst/>
              <a:latin typeface="Arial" charset="0"/>
              <a:ea typeface="ＭＳ Ｐゴシック" pitchFamily="-96" charset="-128"/>
            </a:endParaRPr>
          </a:p>
        </p:txBody>
      </p:sp>
      <p:pic>
        <p:nvPicPr>
          <p:cNvPr id="3" name="Picture 2"/>
          <p:cNvPicPr>
            <a:picLocks noChangeAspect="1"/>
          </p:cNvPicPr>
          <p:nvPr/>
        </p:nvPicPr>
        <p:blipFill rotWithShape="1">
          <a:blip r:embed="rId3"/>
          <a:srcRect l="9046" t="54922" r="78225" b="12594"/>
          <a:stretch/>
        </p:blipFill>
        <p:spPr>
          <a:xfrm rot="675118">
            <a:off x="4196061" y="934368"/>
            <a:ext cx="3744417" cy="5372421"/>
          </a:xfrm>
          <a:prstGeom prst="rect">
            <a:avLst/>
          </a:prstGeom>
        </p:spPr>
      </p:pic>
      <p:pic>
        <p:nvPicPr>
          <p:cNvPr id="2" name="Picture 1"/>
          <p:cNvPicPr>
            <a:picLocks noChangeAspect="1"/>
          </p:cNvPicPr>
          <p:nvPr/>
        </p:nvPicPr>
        <p:blipFill rotWithShape="1">
          <a:blip r:embed="rId3"/>
          <a:srcRect l="9992" t="16654" r="78350" b="51998"/>
          <a:stretch/>
        </p:blipFill>
        <p:spPr>
          <a:xfrm rot="20972894">
            <a:off x="1324033" y="1211978"/>
            <a:ext cx="3161290" cy="4817200"/>
          </a:xfrm>
          <a:prstGeom prst="rect">
            <a:avLst/>
          </a:prstGeom>
        </p:spPr>
      </p:pic>
      <p:sp>
        <p:nvSpPr>
          <p:cNvPr id="8" name="Rectangle 3"/>
          <p:cNvSpPr>
            <a:spLocks noGrp="1" noChangeArrowheads="1"/>
          </p:cNvSpPr>
          <p:nvPr>
            <p:ph type="title"/>
          </p:nvPr>
        </p:nvSpPr>
        <p:spPr>
          <a:xfrm>
            <a:off x="1828800" y="2334"/>
            <a:ext cx="6487616" cy="1224136"/>
          </a:xfrm>
        </p:spPr>
        <p:txBody>
          <a:bodyPr/>
          <a:lstStyle/>
          <a:p>
            <a:r>
              <a:rPr lang="en-GB" sz="2800" b="1" dirty="0">
                <a:latin typeface="+mn-lt"/>
              </a:rPr>
              <a:t>Bazaar </a:t>
            </a:r>
            <a:r>
              <a:rPr lang="en-GB" sz="2800" b="1" dirty="0" smtClean="0">
                <a:latin typeface="+mn-lt"/>
              </a:rPr>
              <a:t>Preliminary Instructions</a:t>
            </a:r>
            <a:r>
              <a:rPr lang="en-GB" sz="2800" b="1" dirty="0">
                <a:solidFill>
                  <a:schemeClr val="accent2"/>
                </a:solidFill>
                <a:latin typeface="+mn-lt"/>
              </a:rPr>
              <a:t/>
            </a:r>
            <a:br>
              <a:rPr lang="en-GB" sz="2800" b="1" dirty="0">
                <a:solidFill>
                  <a:schemeClr val="accent2"/>
                </a:solidFill>
                <a:latin typeface="+mn-lt"/>
              </a:rPr>
            </a:br>
            <a:r>
              <a:rPr lang="en-GB" sz="2000" b="1" dirty="0">
                <a:solidFill>
                  <a:schemeClr val="accent2"/>
                </a:solidFill>
                <a:latin typeface="+mn-lt"/>
              </a:rPr>
              <a:t> </a:t>
            </a:r>
            <a:r>
              <a:rPr lang="en-US" sz="2000" dirty="0" smtClean="0">
                <a:solidFill>
                  <a:schemeClr val="accent2"/>
                </a:solidFill>
                <a:latin typeface="+mn-lt"/>
              </a:rPr>
              <a:t>Emily </a:t>
            </a:r>
            <a:r>
              <a:rPr lang="en-US" sz="2000" dirty="0" err="1" smtClean="0">
                <a:solidFill>
                  <a:schemeClr val="accent2"/>
                </a:solidFill>
                <a:latin typeface="+mn-lt"/>
              </a:rPr>
              <a:t>Michnay</a:t>
            </a:r>
            <a:r>
              <a:rPr lang="en-US" sz="2000" dirty="0" smtClean="0">
                <a:solidFill>
                  <a:schemeClr val="accent2"/>
                </a:solidFill>
                <a:latin typeface="+mn-lt"/>
              </a:rPr>
              <a:t> - Bazaar Coordinator</a:t>
            </a:r>
            <a:endParaRPr lang="en-US" sz="2000" dirty="0">
              <a:solidFill>
                <a:schemeClr val="accent2"/>
              </a:solidFill>
              <a:latin typeface="+mn-lt"/>
            </a:endParaRPr>
          </a:p>
        </p:txBody>
      </p:sp>
    </p:spTree>
    <p:extLst>
      <p:ext uri="{BB962C8B-B14F-4D97-AF65-F5344CB8AC3E}">
        <p14:creationId xmlns:p14="http://schemas.microsoft.com/office/powerpoint/2010/main" val="1768837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 Receiving Emails?</a:t>
            </a:r>
            <a:endParaRPr lang="en-US" dirty="0"/>
          </a:p>
        </p:txBody>
      </p:sp>
      <p:sp>
        <p:nvSpPr>
          <p:cNvPr id="3" name="Content Placeholder 2"/>
          <p:cNvSpPr>
            <a:spLocks noGrp="1"/>
          </p:cNvSpPr>
          <p:nvPr>
            <p:ph idx="1"/>
          </p:nvPr>
        </p:nvSpPr>
        <p:spPr/>
        <p:txBody>
          <a:bodyPr/>
          <a:lstStyle/>
          <a:p>
            <a:pPr marL="514350" indent="-514350">
              <a:buAutoNum type="arabicPeriod"/>
            </a:pPr>
            <a:r>
              <a:rPr lang="en-US" dirty="0" smtClean="0"/>
              <a:t>Email </a:t>
            </a:r>
            <a:r>
              <a:rPr lang="en-US" dirty="0" err="1" smtClean="0"/>
              <a:t>membership@natocharitybazaar</a:t>
            </a:r>
            <a:r>
              <a:rPr lang="en-US" dirty="0" smtClean="0"/>
              <a:t>  to ensure we have your correct email address</a:t>
            </a:r>
          </a:p>
          <a:p>
            <a:pPr marL="514350" indent="-514350">
              <a:buAutoNum type="arabicPeriod"/>
            </a:pPr>
            <a:endParaRPr lang="en-US" dirty="0" smtClean="0"/>
          </a:p>
          <a:p>
            <a:pPr marL="514350" indent="-514350">
              <a:buAutoNum type="arabicPeriod"/>
            </a:pPr>
            <a:r>
              <a:rPr lang="en-US" dirty="0" smtClean="0"/>
              <a:t>Add “</a:t>
            </a:r>
            <a:r>
              <a:rPr lang="en-US" dirty="0" err="1" smtClean="0"/>
              <a:t>postmaster@natocharitybazaar</a:t>
            </a:r>
            <a:r>
              <a:rPr lang="en-US" dirty="0" smtClean="0"/>
              <a:t>” to your email contact list</a:t>
            </a:r>
            <a:endParaRPr lang="en-US" dirty="0"/>
          </a:p>
        </p:txBody>
      </p:sp>
    </p:spTree>
    <p:extLst>
      <p:ext uri="{BB962C8B-B14F-4D97-AF65-F5344CB8AC3E}">
        <p14:creationId xmlns:p14="http://schemas.microsoft.com/office/powerpoint/2010/main" val="3466422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1828800" y="549275"/>
            <a:ext cx="6919913" cy="1143000"/>
          </a:xfrm>
        </p:spPr>
        <p:txBody>
          <a:bodyPr/>
          <a:lstStyle/>
          <a:p>
            <a:pPr eaLnBrk="1" hangingPunct="1">
              <a:defRPr/>
            </a:pPr>
            <a:r>
              <a:rPr lang="en-GB" sz="3600" b="1" dirty="0" smtClean="0">
                <a:latin typeface="+mn-lt"/>
              </a:rPr>
              <a:t>Group Picture for Tri-fold 2014 </a:t>
            </a:r>
            <a:r>
              <a:rPr lang="en-GB" sz="2800" b="1" dirty="0">
                <a:solidFill>
                  <a:schemeClr val="accent2"/>
                </a:solidFill>
              </a:rPr>
              <a:t/>
            </a:r>
            <a:br>
              <a:rPr lang="en-GB" sz="2800" b="1" dirty="0">
                <a:solidFill>
                  <a:schemeClr val="accent2"/>
                </a:solidFill>
              </a:rPr>
            </a:br>
            <a:r>
              <a:rPr lang="en-US" sz="2000" dirty="0">
                <a:solidFill>
                  <a:schemeClr val="accent2"/>
                </a:solidFill>
              </a:rPr>
              <a:t>Emily </a:t>
            </a:r>
            <a:r>
              <a:rPr lang="en-US" sz="2000" dirty="0" err="1">
                <a:solidFill>
                  <a:schemeClr val="accent2"/>
                </a:solidFill>
              </a:rPr>
              <a:t>Michnay</a:t>
            </a:r>
            <a:r>
              <a:rPr lang="en-US" sz="2000" dirty="0">
                <a:solidFill>
                  <a:schemeClr val="accent2"/>
                </a:solidFill>
              </a:rPr>
              <a:t> - Bazaar Coordinator</a:t>
            </a:r>
            <a:endParaRPr lang="en-US" sz="2000" dirty="0">
              <a:solidFill>
                <a:schemeClr val="accent2"/>
              </a:solidFill>
              <a:latin typeface="+mn-lt"/>
            </a:endParaRPr>
          </a:p>
        </p:txBody>
      </p:sp>
      <p:sp>
        <p:nvSpPr>
          <p:cNvPr id="13315" name="Line 4"/>
          <p:cNvSpPr>
            <a:spLocks noChangeShapeType="1"/>
          </p:cNvSpPr>
          <p:nvPr/>
        </p:nvSpPr>
        <p:spPr bwMode="auto">
          <a:xfrm>
            <a:off x="1828800" y="1828800"/>
            <a:ext cx="6919913" cy="0"/>
          </a:xfrm>
          <a:prstGeom prst="line">
            <a:avLst/>
          </a:prstGeom>
          <a:noFill/>
          <a:ln w="38100">
            <a:solidFill>
              <a:srgbClr val="FFCC00"/>
            </a:solidFill>
            <a:round/>
            <a:headEnd/>
            <a:tailEnd/>
          </a:ln>
        </p:spPr>
        <p:txBody>
          <a:bodyPr wrap="none" anchor="ctr"/>
          <a:lstStyle/>
          <a:p>
            <a:endParaRPr lang="en-US"/>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23750" b="20601"/>
          <a:stretch/>
        </p:blipFill>
        <p:spPr>
          <a:xfrm>
            <a:off x="0" y="2000714"/>
            <a:ext cx="9144000" cy="3816424"/>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44824"/>
            <a:ext cx="7772400" cy="1470025"/>
          </a:xfrm>
        </p:spPr>
        <p:txBody>
          <a:bodyPr/>
          <a:lstStyle/>
          <a:p>
            <a:r>
              <a:rPr lang="en-US" sz="5400" dirty="0" smtClean="0"/>
              <a:t>Hilde </a:t>
            </a:r>
            <a:r>
              <a:rPr lang="en-US" sz="5400" dirty="0" err="1" smtClean="0"/>
              <a:t>Broeks</a:t>
            </a:r>
            <a:endParaRPr lang="en-US" sz="5400" dirty="0"/>
          </a:p>
        </p:txBody>
      </p:sp>
      <p:sp>
        <p:nvSpPr>
          <p:cNvPr id="5" name="Subtitle 4"/>
          <p:cNvSpPr>
            <a:spLocks noGrp="1"/>
          </p:cNvSpPr>
          <p:nvPr>
            <p:ph type="subTitle" idx="1"/>
          </p:nvPr>
        </p:nvSpPr>
        <p:spPr>
          <a:xfrm>
            <a:off x="685800" y="3299933"/>
            <a:ext cx="7772400" cy="1752600"/>
          </a:xfrm>
        </p:spPr>
        <p:txBody>
          <a:bodyPr/>
          <a:lstStyle/>
          <a:p>
            <a:r>
              <a:rPr lang="en-US" dirty="0" smtClean="0"/>
              <a:t>National Representative, The Netherlands</a:t>
            </a:r>
          </a:p>
          <a:p>
            <a:endParaRPr lang="en-US" dirty="0"/>
          </a:p>
          <a:p>
            <a:r>
              <a:rPr lang="en-US" sz="4400" dirty="0" smtClean="0"/>
              <a:t>Fundraising Ideas</a:t>
            </a:r>
          </a:p>
          <a:p>
            <a:endParaRPr lang="en-US" dirty="0"/>
          </a:p>
        </p:txBody>
      </p:sp>
    </p:spTree>
    <p:extLst>
      <p:ext uri="{BB962C8B-B14F-4D97-AF65-F5344CB8AC3E}">
        <p14:creationId xmlns:p14="http://schemas.microsoft.com/office/powerpoint/2010/main" val="36485761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990600" y="404813"/>
            <a:ext cx="7848600" cy="1520825"/>
          </a:xfrm>
        </p:spPr>
        <p:txBody>
          <a:bodyPr/>
          <a:lstStyle/>
          <a:p>
            <a:pPr eaLnBrk="1" hangingPunct="1"/>
            <a:r>
              <a:rPr lang="en-GB" b="1" smtClean="0">
                <a:solidFill>
                  <a:schemeClr val="accent2"/>
                </a:solidFill>
              </a:rPr>
              <a:t>Coffee Break</a:t>
            </a:r>
            <a:r>
              <a:rPr lang="en-GB" sz="2800" b="1" smtClean="0">
                <a:solidFill>
                  <a:schemeClr val="accent2"/>
                </a:solidFill>
              </a:rPr>
              <a:t/>
            </a:r>
            <a:br>
              <a:rPr lang="en-GB" sz="2800" b="1" smtClean="0">
                <a:solidFill>
                  <a:schemeClr val="accent2"/>
                </a:solidFill>
              </a:rPr>
            </a:br>
            <a:r>
              <a:rPr lang="en-US" sz="2800" b="1" smtClean="0"/>
              <a:t>15 min</a:t>
            </a:r>
          </a:p>
        </p:txBody>
      </p:sp>
      <p:sp>
        <p:nvSpPr>
          <p:cNvPr id="23555" name="Line 3"/>
          <p:cNvSpPr>
            <a:spLocks noChangeShapeType="1"/>
          </p:cNvSpPr>
          <p:nvPr/>
        </p:nvSpPr>
        <p:spPr bwMode="auto">
          <a:xfrm>
            <a:off x="1828800" y="1916113"/>
            <a:ext cx="6096000" cy="0"/>
          </a:xfrm>
          <a:prstGeom prst="line">
            <a:avLst/>
          </a:prstGeom>
          <a:noFill/>
          <a:ln w="38100">
            <a:solidFill>
              <a:srgbClr val="FFCC00"/>
            </a:solidFill>
            <a:round/>
            <a:headEnd/>
            <a:tailEnd/>
          </a:ln>
        </p:spPr>
        <p:txBody>
          <a:bodyPr wrap="none" anchor="ctr"/>
          <a:lstStyle/>
          <a:p>
            <a:endParaRPr lang="en-US"/>
          </a:p>
        </p:txBody>
      </p:sp>
      <p:pic>
        <p:nvPicPr>
          <p:cNvPr id="23556" name="Billede 4" descr="kaffekop225.jpg"/>
          <p:cNvPicPr>
            <a:picLocks noChangeAspect="1"/>
          </p:cNvPicPr>
          <p:nvPr/>
        </p:nvPicPr>
        <p:blipFill>
          <a:blip r:embed="rId3" cstate="print"/>
          <a:srcRect/>
          <a:stretch>
            <a:fillRect/>
          </a:stretch>
        </p:blipFill>
        <p:spPr bwMode="auto">
          <a:xfrm>
            <a:off x="3348038" y="2997200"/>
            <a:ext cx="3024187"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685800" y="152400"/>
            <a:ext cx="7772400" cy="1143000"/>
          </a:xfrm>
        </p:spPr>
        <p:txBody>
          <a:bodyPr/>
          <a:lstStyle/>
          <a:p>
            <a:pPr>
              <a:defRPr/>
            </a:pPr>
            <a:r>
              <a:rPr lang="en-US" sz="3600" b="1" dirty="0">
                <a:solidFill>
                  <a:srgbClr val="000099"/>
                </a:solidFill>
                <a:latin typeface="+mn-lt"/>
                <a:ea typeface="Tahoma" pitchFamily="34" charset="0"/>
                <a:cs typeface="Tahoma" pitchFamily="34" charset="0"/>
              </a:rPr>
              <a:t>Agenda</a:t>
            </a:r>
            <a:endParaRPr lang="en-US" sz="3600" b="1" dirty="0">
              <a:latin typeface="+mn-lt"/>
              <a:ea typeface="Tahoma" pitchFamily="34" charset="0"/>
              <a:cs typeface="Tahoma" pitchFamily="34" charset="0"/>
            </a:endParaRPr>
          </a:p>
        </p:txBody>
      </p:sp>
      <p:sp>
        <p:nvSpPr>
          <p:cNvPr id="3075" name="Rectangle 3"/>
          <p:cNvSpPr>
            <a:spLocks noGrp="1" noChangeArrowheads="1"/>
          </p:cNvSpPr>
          <p:nvPr>
            <p:ph type="body" idx="1"/>
          </p:nvPr>
        </p:nvSpPr>
        <p:spPr>
          <a:xfrm>
            <a:off x="1651000" y="1196975"/>
            <a:ext cx="7245350" cy="4852988"/>
          </a:xfrm>
        </p:spPr>
        <p:txBody>
          <a:bodyPr/>
          <a:lstStyle/>
          <a:p>
            <a:pPr>
              <a:lnSpc>
                <a:spcPct val="80000"/>
              </a:lnSpc>
              <a:tabLst>
                <a:tab pos="2286000" algn="l"/>
              </a:tabLst>
            </a:pPr>
            <a:r>
              <a:rPr lang="nl-NL" sz="2000" b="1" dirty="0" smtClean="0">
                <a:cs typeface="Tahoma" pitchFamily="34" charset="0"/>
              </a:rPr>
              <a:t>Welcome </a:t>
            </a:r>
            <a:r>
              <a:rPr lang="nl-NL" sz="2000" dirty="0" smtClean="0">
                <a:cs typeface="Tahoma" pitchFamily="34" charset="0"/>
              </a:rPr>
              <a:t>by</a:t>
            </a:r>
            <a:r>
              <a:rPr lang="nl-NL" sz="2000" b="1" dirty="0" smtClean="0">
                <a:cs typeface="Tahoma" pitchFamily="34" charset="0"/>
              </a:rPr>
              <a:t> </a:t>
            </a:r>
            <a:r>
              <a:rPr lang="nl-NL" sz="2000" dirty="0" smtClean="0">
                <a:cs typeface="Tahoma" pitchFamily="34" charset="0"/>
              </a:rPr>
              <a:t>Beckie Metelko</a:t>
            </a:r>
            <a:endParaRPr lang="nl-NL" sz="1800" b="1" dirty="0" smtClean="0">
              <a:cs typeface="Tahoma" pitchFamily="34" charset="0"/>
            </a:endParaRPr>
          </a:p>
          <a:p>
            <a:pPr>
              <a:lnSpc>
                <a:spcPct val="80000"/>
              </a:lnSpc>
              <a:tabLst>
                <a:tab pos="2286000" algn="l"/>
              </a:tabLst>
            </a:pPr>
            <a:r>
              <a:rPr lang="nl-NL" sz="2000" b="1" dirty="0" smtClean="0">
                <a:cs typeface="Tahoma" pitchFamily="34" charset="0"/>
              </a:rPr>
              <a:t>Welcomes and Farewells</a:t>
            </a:r>
            <a:r>
              <a:rPr lang="nl-NL" sz="2000" dirty="0" smtClean="0">
                <a:cs typeface="Tahoma" pitchFamily="34" charset="0"/>
              </a:rPr>
              <a:t> by Beckie Metelko</a:t>
            </a:r>
          </a:p>
          <a:p>
            <a:pPr lvl="1">
              <a:lnSpc>
                <a:spcPct val="80000"/>
              </a:lnSpc>
              <a:tabLst>
                <a:tab pos="2286000" algn="l"/>
              </a:tabLst>
            </a:pPr>
            <a:r>
              <a:rPr lang="en-GB" sz="1800" b="1" dirty="0" smtClean="0">
                <a:cs typeface="Tahoma" pitchFamily="34" charset="0"/>
              </a:rPr>
              <a:t>Approval of Minutes from 20 </a:t>
            </a:r>
            <a:r>
              <a:rPr lang="en-GB" sz="1800" b="1" dirty="0">
                <a:cs typeface="Tahoma" pitchFamily="34" charset="0"/>
              </a:rPr>
              <a:t>May </a:t>
            </a:r>
            <a:r>
              <a:rPr lang="en-GB" sz="1800" b="1" dirty="0" smtClean="0">
                <a:cs typeface="Tahoma" pitchFamily="34" charset="0"/>
              </a:rPr>
              <a:t>2014</a:t>
            </a:r>
          </a:p>
          <a:p>
            <a:pPr>
              <a:lnSpc>
                <a:spcPct val="80000"/>
              </a:lnSpc>
              <a:tabLst>
                <a:tab pos="2286000" algn="l"/>
              </a:tabLst>
            </a:pPr>
            <a:r>
              <a:rPr lang="en-GB" sz="2000" b="1" dirty="0">
                <a:cs typeface="Tahoma" pitchFamily="34" charset="0"/>
              </a:rPr>
              <a:t>Treasurer Update </a:t>
            </a:r>
            <a:r>
              <a:rPr lang="en-GB" sz="2000" dirty="0">
                <a:cs typeface="Tahoma" pitchFamily="34" charset="0"/>
              </a:rPr>
              <a:t>by Alessandra </a:t>
            </a:r>
            <a:r>
              <a:rPr lang="en-GB" sz="2000" dirty="0" err="1">
                <a:cs typeface="Tahoma" pitchFamily="34" charset="0"/>
              </a:rPr>
              <a:t>Foresti</a:t>
            </a:r>
            <a:endParaRPr lang="en-GB" sz="2000" dirty="0">
              <a:cs typeface="Tahoma" pitchFamily="34" charset="0"/>
            </a:endParaRPr>
          </a:p>
          <a:p>
            <a:pPr>
              <a:lnSpc>
                <a:spcPct val="80000"/>
              </a:lnSpc>
              <a:tabLst>
                <a:tab pos="2286000" algn="l"/>
              </a:tabLst>
            </a:pPr>
            <a:r>
              <a:rPr lang="en-GB" sz="2000" b="1" dirty="0" smtClean="0">
                <a:cs typeface="Tahoma" pitchFamily="34" charset="0"/>
              </a:rPr>
              <a:t>Membership </a:t>
            </a:r>
            <a:r>
              <a:rPr lang="en-GB" sz="2000" dirty="0" smtClean="0">
                <a:cs typeface="Tahoma" pitchFamily="34" charset="0"/>
              </a:rPr>
              <a:t>by Trine </a:t>
            </a:r>
            <a:r>
              <a:rPr lang="en-GB" sz="2000" dirty="0" err="1" smtClean="0">
                <a:cs typeface="Tahoma" pitchFamily="34" charset="0"/>
              </a:rPr>
              <a:t>Lauvsnes</a:t>
            </a:r>
            <a:endParaRPr lang="en-GB" sz="2000" dirty="0" smtClean="0">
              <a:cs typeface="Tahoma" pitchFamily="34" charset="0"/>
            </a:endParaRPr>
          </a:p>
          <a:p>
            <a:pPr>
              <a:lnSpc>
                <a:spcPct val="80000"/>
              </a:lnSpc>
              <a:tabLst>
                <a:tab pos="2286000" algn="l"/>
              </a:tabLst>
            </a:pPr>
            <a:r>
              <a:rPr lang="en-GB" sz="2000" b="1" dirty="0" smtClean="0">
                <a:cs typeface="Tahoma" pitchFamily="34" charset="0"/>
              </a:rPr>
              <a:t>Bazaar </a:t>
            </a:r>
            <a:r>
              <a:rPr lang="en-GB" sz="2000" b="1" dirty="0">
                <a:cs typeface="Tahoma" pitchFamily="34" charset="0"/>
              </a:rPr>
              <a:t>Update </a:t>
            </a:r>
            <a:r>
              <a:rPr lang="en-GB" sz="2000" dirty="0">
                <a:cs typeface="Tahoma" pitchFamily="34" charset="0"/>
              </a:rPr>
              <a:t>by </a:t>
            </a:r>
            <a:r>
              <a:rPr lang="en-US" sz="2000" dirty="0" smtClean="0">
                <a:cs typeface="Tahoma" pitchFamily="34" charset="0"/>
              </a:rPr>
              <a:t>Emily </a:t>
            </a:r>
            <a:r>
              <a:rPr lang="en-US" sz="2000" dirty="0" err="1" smtClean="0">
                <a:cs typeface="Tahoma" pitchFamily="34" charset="0"/>
              </a:rPr>
              <a:t>Michnay</a:t>
            </a:r>
            <a:endParaRPr lang="en-US" sz="2000" dirty="0" smtClean="0">
              <a:cs typeface="Tahoma" pitchFamily="34" charset="0"/>
            </a:endParaRPr>
          </a:p>
          <a:p>
            <a:pPr>
              <a:lnSpc>
                <a:spcPct val="80000"/>
              </a:lnSpc>
              <a:tabLst>
                <a:tab pos="2286000" algn="l"/>
              </a:tabLst>
            </a:pPr>
            <a:r>
              <a:rPr lang="en-US" sz="2000" b="1" dirty="0" smtClean="0">
                <a:cs typeface="Tahoma" pitchFamily="34" charset="0"/>
              </a:rPr>
              <a:t>Fundraising Ideas</a:t>
            </a:r>
            <a:r>
              <a:rPr lang="en-US" sz="2000" dirty="0" smtClean="0">
                <a:cs typeface="Tahoma" pitchFamily="34" charset="0"/>
              </a:rPr>
              <a:t> by Hilde </a:t>
            </a:r>
            <a:r>
              <a:rPr lang="en-US" sz="2000" dirty="0" err="1" smtClean="0">
                <a:cs typeface="Tahoma" pitchFamily="34" charset="0"/>
              </a:rPr>
              <a:t>Broeks</a:t>
            </a:r>
            <a:r>
              <a:rPr lang="en-US" sz="2000" dirty="0" smtClean="0">
                <a:cs typeface="Tahoma" pitchFamily="34" charset="0"/>
              </a:rPr>
              <a:t>, NR - Netherlands</a:t>
            </a:r>
            <a:endParaRPr lang="da-DK" sz="2000" b="1" dirty="0" smtClean="0"/>
          </a:p>
          <a:p>
            <a:pPr algn="ctr">
              <a:lnSpc>
                <a:spcPct val="80000"/>
              </a:lnSpc>
              <a:buFontTx/>
              <a:buNone/>
              <a:tabLst>
                <a:tab pos="2286000" algn="l"/>
              </a:tabLst>
            </a:pPr>
            <a:endParaRPr lang="en-GB" sz="2000" b="1" dirty="0" smtClean="0">
              <a:solidFill>
                <a:srgbClr val="FF8000"/>
              </a:solidFill>
            </a:endParaRPr>
          </a:p>
          <a:p>
            <a:pPr algn="ctr">
              <a:lnSpc>
                <a:spcPct val="80000"/>
              </a:lnSpc>
              <a:buFontTx/>
              <a:buNone/>
              <a:tabLst>
                <a:tab pos="2286000" algn="l"/>
              </a:tabLst>
            </a:pPr>
            <a:r>
              <a:rPr lang="en-GB" sz="2000" b="1" dirty="0" smtClean="0">
                <a:solidFill>
                  <a:srgbClr val="C00000"/>
                </a:solidFill>
                <a:cs typeface="Tahoma" pitchFamily="34" charset="0"/>
              </a:rPr>
              <a:t>Coffee Break (</a:t>
            </a:r>
            <a:r>
              <a:rPr lang="en-GB" sz="2000" dirty="0" smtClean="0">
                <a:solidFill>
                  <a:srgbClr val="C00000"/>
                </a:solidFill>
                <a:cs typeface="Tahoma" pitchFamily="34" charset="0"/>
              </a:rPr>
              <a:t>15 minutes)</a:t>
            </a:r>
            <a:endParaRPr lang="en-GB" sz="2000" dirty="0" smtClean="0">
              <a:solidFill>
                <a:srgbClr val="C00000"/>
              </a:solidFill>
            </a:endParaRPr>
          </a:p>
          <a:p>
            <a:pPr>
              <a:lnSpc>
                <a:spcPct val="80000"/>
              </a:lnSpc>
              <a:tabLst>
                <a:tab pos="2286000" algn="l"/>
              </a:tabLst>
            </a:pPr>
            <a:endParaRPr lang="en-GB" sz="2000" b="1" dirty="0" smtClean="0">
              <a:solidFill>
                <a:schemeClr val="accent2"/>
              </a:solidFill>
              <a:cs typeface="Tahoma" pitchFamily="34" charset="0"/>
            </a:endParaRPr>
          </a:p>
          <a:p>
            <a:pPr>
              <a:lnSpc>
                <a:spcPct val="80000"/>
              </a:lnSpc>
              <a:tabLst>
                <a:tab pos="2286000" algn="l"/>
              </a:tabLst>
            </a:pPr>
            <a:r>
              <a:rPr lang="en-GB" sz="2000" b="1" dirty="0" smtClean="0">
                <a:cs typeface="Tahoma" pitchFamily="34" charset="0"/>
              </a:rPr>
              <a:t>Charity Update </a:t>
            </a:r>
            <a:r>
              <a:rPr lang="en-GB" sz="2000" dirty="0" smtClean="0">
                <a:cs typeface="Tahoma" pitchFamily="34" charset="0"/>
              </a:rPr>
              <a:t>by</a:t>
            </a:r>
            <a:r>
              <a:rPr lang="en-GB" sz="2000" b="1" dirty="0" smtClean="0">
                <a:cs typeface="Tahoma" pitchFamily="34" charset="0"/>
              </a:rPr>
              <a:t> </a:t>
            </a:r>
            <a:r>
              <a:rPr lang="en-US" sz="2000" dirty="0" err="1" smtClean="0"/>
              <a:t>Sylvi</a:t>
            </a:r>
            <a:r>
              <a:rPr lang="en-US" sz="2000" dirty="0" smtClean="0"/>
              <a:t> </a:t>
            </a:r>
            <a:r>
              <a:rPr lang="en-US" sz="2000" dirty="0" err="1" smtClean="0"/>
              <a:t>Smellror</a:t>
            </a:r>
            <a:endParaRPr lang="en-US" sz="2000" dirty="0" smtClean="0"/>
          </a:p>
          <a:p>
            <a:pPr>
              <a:lnSpc>
                <a:spcPct val="80000"/>
              </a:lnSpc>
              <a:tabLst>
                <a:tab pos="2286000" algn="l"/>
              </a:tabLst>
            </a:pPr>
            <a:r>
              <a:rPr lang="en-GB" sz="2000" b="1" dirty="0" smtClean="0">
                <a:cs typeface="Tahoma" pitchFamily="34" charset="0"/>
              </a:rPr>
              <a:t>Tombola Update </a:t>
            </a:r>
            <a:r>
              <a:rPr lang="en-GB" sz="2000" dirty="0" smtClean="0">
                <a:cs typeface="Tahoma" pitchFamily="34" charset="0"/>
              </a:rPr>
              <a:t>by </a:t>
            </a:r>
            <a:r>
              <a:rPr lang="fr-BE" sz="2000" dirty="0" smtClean="0"/>
              <a:t>Carla </a:t>
            </a:r>
            <a:r>
              <a:rPr lang="fr-BE" sz="2000" dirty="0" err="1" smtClean="0"/>
              <a:t>Bucalossi</a:t>
            </a:r>
            <a:r>
              <a:rPr lang="fr-BE" sz="2000" dirty="0" smtClean="0"/>
              <a:t> </a:t>
            </a:r>
            <a:r>
              <a:rPr lang="fr-BE" sz="2000" dirty="0" err="1" smtClean="0"/>
              <a:t>Quatrini</a:t>
            </a:r>
            <a:endParaRPr lang="fr-BE" sz="2000" dirty="0" smtClean="0"/>
          </a:p>
          <a:p>
            <a:pPr>
              <a:lnSpc>
                <a:spcPct val="80000"/>
              </a:lnSpc>
              <a:tabLst>
                <a:tab pos="2286000" algn="l"/>
              </a:tabLst>
            </a:pPr>
            <a:r>
              <a:rPr lang="en-GB" sz="2000" b="1" dirty="0" smtClean="0">
                <a:cs typeface="Tahoma" pitchFamily="34" charset="0"/>
              </a:rPr>
              <a:t>Restaurant Update </a:t>
            </a:r>
            <a:r>
              <a:rPr lang="en-GB" sz="2000" dirty="0" smtClean="0">
                <a:cs typeface="Tahoma" pitchFamily="34" charset="0"/>
              </a:rPr>
              <a:t>by </a:t>
            </a:r>
            <a:r>
              <a:rPr lang="en-GB" sz="2000" dirty="0" smtClean="0"/>
              <a:t>Christina </a:t>
            </a:r>
            <a:r>
              <a:rPr lang="en-GB" sz="2000" dirty="0" err="1" smtClean="0"/>
              <a:t>Arvanitaki</a:t>
            </a:r>
            <a:endParaRPr lang="en-GB" sz="2000" dirty="0" smtClean="0"/>
          </a:p>
          <a:p>
            <a:pPr>
              <a:lnSpc>
                <a:spcPct val="80000"/>
              </a:lnSpc>
              <a:tabLst>
                <a:tab pos="2286000" algn="l"/>
              </a:tabLst>
            </a:pPr>
            <a:r>
              <a:rPr lang="en-GB" sz="2000" b="1" dirty="0" smtClean="0">
                <a:cs typeface="Tahoma" pitchFamily="34" charset="0"/>
              </a:rPr>
              <a:t>Sponsorship &amp; Events Update </a:t>
            </a:r>
            <a:r>
              <a:rPr lang="en-GB" sz="2000" dirty="0" smtClean="0">
                <a:cs typeface="Tahoma" pitchFamily="34" charset="0"/>
              </a:rPr>
              <a:t>by</a:t>
            </a:r>
            <a:r>
              <a:rPr lang="en-GB" sz="2000" b="1" dirty="0" smtClean="0">
                <a:cs typeface="Tahoma" pitchFamily="34" charset="0"/>
              </a:rPr>
              <a:t> </a:t>
            </a:r>
            <a:r>
              <a:rPr lang="nl-NL" sz="2000" dirty="0" smtClean="0">
                <a:cs typeface="Tahoma" pitchFamily="34" charset="0"/>
              </a:rPr>
              <a:t>Dionysia Leolei </a:t>
            </a:r>
            <a:endParaRPr lang="en-GB" sz="2000" b="1" dirty="0" smtClean="0">
              <a:cs typeface="Tahoma" pitchFamily="34" charset="0"/>
            </a:endParaRPr>
          </a:p>
          <a:p>
            <a:pPr>
              <a:lnSpc>
                <a:spcPct val="80000"/>
              </a:lnSpc>
              <a:tabLst>
                <a:tab pos="2286000" algn="l"/>
              </a:tabLst>
            </a:pPr>
            <a:r>
              <a:rPr lang="en-US" sz="2000" b="1" dirty="0" smtClean="0">
                <a:cs typeface="Tahoma" pitchFamily="34" charset="0"/>
              </a:rPr>
              <a:t>Any other Business and Closing</a:t>
            </a:r>
            <a:r>
              <a:rPr lang="en-US" sz="2000" dirty="0" smtClean="0">
                <a:cs typeface="Tahoma" pitchFamily="34" charset="0"/>
              </a:rPr>
              <a:t> by </a:t>
            </a:r>
            <a:r>
              <a:rPr lang="nl-NL" sz="2000" dirty="0" smtClean="0">
                <a:cs typeface="Tahoma" pitchFamily="34" charset="0"/>
              </a:rPr>
              <a:t>Beckie Metelko</a:t>
            </a:r>
            <a:endParaRPr lang="en-US" sz="2000" dirty="0" smtClean="0">
              <a:cs typeface="Tahoma" pitchFamily="34" charset="0"/>
            </a:endParaRPr>
          </a:p>
        </p:txBody>
      </p:sp>
      <p:sp>
        <p:nvSpPr>
          <p:cNvPr id="3076" name="Line 7"/>
          <p:cNvSpPr>
            <a:spLocks noChangeShapeType="1"/>
          </p:cNvSpPr>
          <p:nvPr/>
        </p:nvSpPr>
        <p:spPr bwMode="auto">
          <a:xfrm>
            <a:off x="1763713" y="1125538"/>
            <a:ext cx="6769100" cy="0"/>
          </a:xfrm>
          <a:prstGeom prst="line">
            <a:avLst/>
          </a:prstGeom>
          <a:noFill/>
          <a:ln w="38100">
            <a:solidFill>
              <a:srgbClr val="FFCC00"/>
            </a:solidFill>
            <a:round/>
            <a:headEnd/>
            <a:tailEnd/>
          </a:ln>
        </p:spPr>
        <p:txBody>
          <a:bodyPr wrap="none" anchor="ctr"/>
          <a:lstStyle/>
          <a:p>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828800" y="188913"/>
            <a:ext cx="6559550" cy="1520825"/>
          </a:xfrm>
        </p:spPr>
        <p:txBody>
          <a:bodyPr/>
          <a:lstStyle/>
          <a:p>
            <a:r>
              <a:rPr lang="en-GB" sz="3600" b="1" dirty="0" smtClean="0"/>
              <a:t>Charity Update </a:t>
            </a:r>
            <a:r>
              <a:rPr lang="en-GB" sz="3600" b="1" dirty="0" smtClean="0">
                <a:solidFill>
                  <a:schemeClr val="accent2"/>
                </a:solidFill>
              </a:rPr>
              <a:t/>
            </a:r>
            <a:br>
              <a:rPr lang="en-GB" sz="3600" b="1" dirty="0" smtClean="0">
                <a:solidFill>
                  <a:schemeClr val="accent2"/>
                </a:solidFill>
              </a:rPr>
            </a:br>
            <a:r>
              <a:rPr lang="en-US" sz="2000" dirty="0" err="1" smtClean="0"/>
              <a:t>Sylvi</a:t>
            </a:r>
            <a:r>
              <a:rPr lang="en-US" sz="2000" dirty="0" smtClean="0"/>
              <a:t> </a:t>
            </a:r>
            <a:r>
              <a:rPr lang="en-US" sz="2000" dirty="0" err="1" smtClean="0"/>
              <a:t>Smellror</a:t>
            </a:r>
            <a:r>
              <a:rPr lang="en-US" sz="2000" dirty="0" smtClean="0"/>
              <a:t/>
            </a:r>
            <a:br>
              <a:rPr lang="en-US" sz="2000" dirty="0" smtClean="0"/>
            </a:br>
            <a:endParaRPr lang="en-US" sz="2000" b="1" dirty="0" smtClean="0">
              <a:solidFill>
                <a:schemeClr val="accent2"/>
              </a:solidFill>
            </a:endParaRPr>
          </a:p>
        </p:txBody>
      </p:sp>
      <p:sp>
        <p:nvSpPr>
          <p:cNvPr id="24579" name="Line 3"/>
          <p:cNvSpPr>
            <a:spLocks noChangeShapeType="1"/>
          </p:cNvSpPr>
          <p:nvPr/>
        </p:nvSpPr>
        <p:spPr bwMode="auto">
          <a:xfrm>
            <a:off x="1828800" y="1700213"/>
            <a:ext cx="6559550" cy="0"/>
          </a:xfrm>
          <a:prstGeom prst="line">
            <a:avLst/>
          </a:prstGeom>
          <a:noFill/>
          <a:ln w="38100">
            <a:solidFill>
              <a:srgbClr val="FFCC00"/>
            </a:solidFill>
            <a:round/>
            <a:headEnd/>
            <a:tailEnd/>
          </a:ln>
        </p:spPr>
        <p:txBody>
          <a:bodyPr wrap="none" anchor="ctr"/>
          <a:lstStyle/>
          <a:p>
            <a:endParaRPr lang="en-US"/>
          </a:p>
        </p:txBody>
      </p:sp>
      <p:sp>
        <p:nvSpPr>
          <p:cNvPr id="613383" name="Text Box 7"/>
          <p:cNvSpPr txBox="1">
            <a:spLocks noChangeArrowheads="1"/>
          </p:cNvSpPr>
          <p:nvPr/>
        </p:nvSpPr>
        <p:spPr bwMode="auto">
          <a:xfrm>
            <a:off x="1238250" y="1874838"/>
            <a:ext cx="7150100" cy="3416320"/>
          </a:xfrm>
          <a:prstGeom prst="rect">
            <a:avLst/>
          </a:prstGeom>
          <a:noFill/>
          <a:ln w="9525">
            <a:noFill/>
            <a:miter lim="800000"/>
            <a:headEnd/>
            <a:tailEnd/>
          </a:ln>
          <a:effectLst/>
        </p:spPr>
        <p:txBody>
          <a:bodyPr>
            <a:spAutoFit/>
          </a:bodyPr>
          <a:lstStyle/>
          <a:p>
            <a:pPr marL="749300" lvl="1" indent="-292100">
              <a:buFontTx/>
              <a:buChar char="•"/>
              <a:defRPr/>
            </a:pPr>
            <a:r>
              <a:rPr lang="en-GB" dirty="0">
                <a:solidFill>
                  <a:schemeClr val="accent4"/>
                </a:solidFill>
                <a:latin typeface="Arial" pitchFamily="34" charset="0"/>
                <a:cs typeface="+mn-cs"/>
              </a:rPr>
              <a:t>Application status for Belgian and International </a:t>
            </a:r>
            <a:r>
              <a:rPr lang="en-GB" dirty="0" smtClean="0">
                <a:solidFill>
                  <a:schemeClr val="accent4"/>
                </a:solidFill>
                <a:latin typeface="Arial" pitchFamily="34" charset="0"/>
                <a:cs typeface="+mn-cs"/>
              </a:rPr>
              <a:t>Charities</a:t>
            </a:r>
            <a:br>
              <a:rPr lang="en-GB" dirty="0" smtClean="0">
                <a:solidFill>
                  <a:schemeClr val="accent4"/>
                </a:solidFill>
                <a:latin typeface="Arial" pitchFamily="34" charset="0"/>
                <a:cs typeface="+mn-cs"/>
              </a:rPr>
            </a:br>
            <a:endParaRPr lang="en-GB" dirty="0">
              <a:solidFill>
                <a:schemeClr val="accent4"/>
              </a:solidFill>
              <a:latin typeface="Arial" pitchFamily="34" charset="0"/>
              <a:cs typeface="+mn-cs"/>
            </a:endParaRPr>
          </a:p>
          <a:p>
            <a:pPr marL="749300" lvl="1" indent="-292100">
              <a:buFontTx/>
              <a:buChar char="•"/>
              <a:defRPr/>
            </a:pPr>
            <a:r>
              <a:rPr lang="en-GB" dirty="0">
                <a:solidFill>
                  <a:schemeClr val="accent4"/>
                </a:solidFill>
                <a:latin typeface="Arial" pitchFamily="34" charset="0"/>
                <a:cs typeface="+mn-cs"/>
              </a:rPr>
              <a:t>Belgian Charity Visits Agenda + </a:t>
            </a:r>
            <a:r>
              <a:rPr lang="en-GB" dirty="0" smtClean="0">
                <a:solidFill>
                  <a:schemeClr val="accent4"/>
                </a:solidFill>
                <a:latin typeface="Arial" pitchFamily="34" charset="0"/>
                <a:cs typeface="+mn-cs"/>
              </a:rPr>
              <a:t>Form</a:t>
            </a:r>
            <a:br>
              <a:rPr lang="en-GB" dirty="0" smtClean="0">
                <a:solidFill>
                  <a:schemeClr val="accent4"/>
                </a:solidFill>
                <a:latin typeface="Arial" pitchFamily="34" charset="0"/>
                <a:cs typeface="+mn-cs"/>
              </a:rPr>
            </a:br>
            <a:endParaRPr lang="en-GB" dirty="0">
              <a:solidFill>
                <a:schemeClr val="accent4"/>
              </a:solidFill>
              <a:latin typeface="Arial" pitchFamily="34" charset="0"/>
              <a:cs typeface="+mn-cs"/>
            </a:endParaRPr>
          </a:p>
          <a:p>
            <a:pPr marL="749300" lvl="1" indent="-292100">
              <a:buFontTx/>
              <a:buChar char="•"/>
              <a:defRPr/>
            </a:pPr>
            <a:r>
              <a:rPr lang="en-GB" dirty="0">
                <a:solidFill>
                  <a:schemeClr val="accent4"/>
                </a:solidFill>
                <a:latin typeface="Arial" pitchFamily="34" charset="0"/>
                <a:cs typeface="+mn-cs"/>
              </a:rPr>
              <a:t>Explanation of the Charity Selection Vote </a:t>
            </a:r>
            <a:r>
              <a:rPr lang="en-GB" dirty="0" smtClean="0">
                <a:solidFill>
                  <a:schemeClr val="accent4"/>
                </a:solidFill>
                <a:latin typeface="Arial" pitchFamily="34" charset="0"/>
                <a:cs typeface="+mn-cs"/>
              </a:rPr>
              <a:t>will take place at </a:t>
            </a:r>
            <a:r>
              <a:rPr lang="en-GB" dirty="0">
                <a:solidFill>
                  <a:schemeClr val="accent4"/>
                </a:solidFill>
                <a:latin typeface="Arial" pitchFamily="34" charset="0"/>
                <a:cs typeface="+mn-cs"/>
              </a:rPr>
              <a:t>September </a:t>
            </a:r>
            <a:r>
              <a:rPr lang="en-GB" dirty="0" smtClean="0">
                <a:solidFill>
                  <a:schemeClr val="accent4"/>
                </a:solidFill>
                <a:latin typeface="Arial" pitchFamily="34" charset="0"/>
                <a:cs typeface="+mn-cs"/>
              </a:rPr>
              <a:t>9</a:t>
            </a:r>
            <a:r>
              <a:rPr lang="en-GB" baseline="30000" dirty="0" smtClean="0">
                <a:solidFill>
                  <a:schemeClr val="accent4"/>
                </a:solidFill>
                <a:latin typeface="Arial" pitchFamily="34" charset="0"/>
                <a:cs typeface="+mn-cs"/>
              </a:rPr>
              <a:t>th</a:t>
            </a:r>
            <a:r>
              <a:rPr lang="en-GB" dirty="0" smtClean="0">
                <a:solidFill>
                  <a:schemeClr val="accent4"/>
                </a:solidFill>
                <a:latin typeface="Arial" pitchFamily="34" charset="0"/>
                <a:cs typeface="+mn-cs"/>
              </a:rPr>
              <a:t> General </a:t>
            </a:r>
            <a:r>
              <a:rPr lang="en-GB" dirty="0">
                <a:solidFill>
                  <a:schemeClr val="accent4"/>
                </a:solidFill>
                <a:latin typeface="Arial" pitchFamily="34" charset="0"/>
                <a:cs typeface="+mn-cs"/>
              </a:rPr>
              <a:t>Meeting</a:t>
            </a:r>
          </a:p>
          <a:p>
            <a:pPr>
              <a:defRPr/>
            </a:pPr>
            <a:endParaRPr lang="en-US" dirty="0">
              <a:solidFill>
                <a:schemeClr val="accent4"/>
              </a:solidFill>
              <a:latin typeface="Arial" pitchFamily="34" charset="0"/>
              <a:cs typeface="+mn-cs"/>
            </a:endParaRPr>
          </a:p>
        </p:txBody>
      </p:sp>
    </p:spTree>
    <p:extLst>
      <p:ext uri="{BB962C8B-B14F-4D97-AF65-F5344CB8AC3E}">
        <p14:creationId xmlns:p14="http://schemas.microsoft.com/office/powerpoint/2010/main" val="30976582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11363" y="476250"/>
            <a:ext cx="6737350" cy="1143000"/>
          </a:xfrm>
        </p:spPr>
        <p:txBody>
          <a:bodyPr/>
          <a:lstStyle/>
          <a:p>
            <a:r>
              <a:rPr lang="en-GB" sz="3600" b="1" smtClean="0"/>
              <a:t>Charity Funding Applications </a:t>
            </a:r>
            <a:r>
              <a:rPr lang="en-US" sz="3200" smtClean="0"/>
              <a:t/>
            </a:r>
            <a:br>
              <a:rPr lang="en-US" sz="3200" smtClean="0"/>
            </a:br>
            <a:endParaRPr lang="en-US" sz="3200" smtClean="0"/>
          </a:p>
        </p:txBody>
      </p:sp>
      <p:sp>
        <p:nvSpPr>
          <p:cNvPr id="25603" name="Line 4"/>
          <p:cNvSpPr>
            <a:spLocks noChangeShapeType="1"/>
          </p:cNvSpPr>
          <p:nvPr/>
        </p:nvSpPr>
        <p:spPr bwMode="auto">
          <a:xfrm>
            <a:off x="1835150" y="1412875"/>
            <a:ext cx="6769100" cy="15875"/>
          </a:xfrm>
          <a:prstGeom prst="line">
            <a:avLst/>
          </a:prstGeom>
          <a:noFill/>
          <a:ln w="38100">
            <a:solidFill>
              <a:srgbClr val="FFCC00"/>
            </a:solidFill>
            <a:round/>
            <a:headEnd/>
            <a:tailEnd/>
          </a:ln>
        </p:spPr>
        <p:txBody>
          <a:bodyPr wrap="none" anchor="ctr"/>
          <a:lstStyle/>
          <a:p>
            <a:endParaRPr lang="en-US"/>
          </a:p>
        </p:txBody>
      </p:sp>
      <p:grpSp>
        <p:nvGrpSpPr>
          <p:cNvPr id="25604" name="Gruppe 8"/>
          <p:cNvGrpSpPr>
            <a:grpSpLocks/>
          </p:cNvGrpSpPr>
          <p:nvPr/>
        </p:nvGrpSpPr>
        <p:grpSpPr bwMode="auto">
          <a:xfrm>
            <a:off x="5940425" y="1889125"/>
            <a:ext cx="2717800" cy="1827213"/>
            <a:chOff x="152400" y="382588"/>
            <a:chExt cx="2717800" cy="1827212"/>
          </a:xfrm>
        </p:grpSpPr>
        <p:pic>
          <p:nvPicPr>
            <p:cNvPr id="25606" name="Picture 8" descr="page3"/>
            <p:cNvPicPr>
              <a:picLocks noChangeAspect="1" noChangeArrowheads="1"/>
            </p:cNvPicPr>
            <p:nvPr/>
          </p:nvPicPr>
          <p:blipFill>
            <a:blip r:embed="rId3" cstate="print"/>
            <a:srcRect/>
            <a:stretch>
              <a:fillRect/>
            </a:stretch>
          </p:blipFill>
          <p:spPr bwMode="auto">
            <a:xfrm rot="339506">
              <a:off x="1600200" y="406401"/>
              <a:ext cx="1270000" cy="1752599"/>
            </a:xfrm>
            <a:prstGeom prst="rect">
              <a:avLst/>
            </a:prstGeom>
            <a:noFill/>
            <a:ln w="9525">
              <a:solidFill>
                <a:srgbClr val="000000"/>
              </a:solidFill>
              <a:miter lim="800000"/>
              <a:headEnd/>
              <a:tailEnd/>
            </a:ln>
            <a:effectLst>
              <a:outerShdw dist="35921" dir="2700000" algn="ctr" rotWithShape="0">
                <a:srgbClr val="808080"/>
              </a:outerShdw>
            </a:effectLst>
          </p:spPr>
        </p:pic>
        <p:pic>
          <p:nvPicPr>
            <p:cNvPr id="25607" name="Picture 7" descr="page2"/>
            <p:cNvPicPr>
              <a:picLocks noChangeAspect="1" noChangeArrowheads="1"/>
            </p:cNvPicPr>
            <p:nvPr/>
          </p:nvPicPr>
          <p:blipFill>
            <a:blip r:embed="rId4" cstate="print"/>
            <a:srcRect/>
            <a:stretch>
              <a:fillRect/>
            </a:stretch>
          </p:blipFill>
          <p:spPr bwMode="auto">
            <a:xfrm>
              <a:off x="844550" y="382588"/>
              <a:ext cx="1136650" cy="1752599"/>
            </a:xfrm>
            <a:prstGeom prst="rect">
              <a:avLst/>
            </a:prstGeom>
            <a:noFill/>
            <a:ln w="9525">
              <a:solidFill>
                <a:srgbClr val="000000"/>
              </a:solidFill>
              <a:miter lim="800000"/>
              <a:headEnd/>
              <a:tailEnd/>
            </a:ln>
            <a:effectLst>
              <a:outerShdw dist="35921" dir="2700000" algn="ctr" rotWithShape="0">
                <a:srgbClr val="808080"/>
              </a:outerShdw>
            </a:effectLst>
          </p:spPr>
        </p:pic>
        <p:pic>
          <p:nvPicPr>
            <p:cNvPr id="25608" name="Picture 6" descr="page1"/>
            <p:cNvPicPr>
              <a:picLocks noChangeAspect="1" noChangeArrowheads="1"/>
            </p:cNvPicPr>
            <p:nvPr/>
          </p:nvPicPr>
          <p:blipFill>
            <a:blip r:embed="rId5" cstate="print"/>
            <a:srcRect/>
            <a:stretch>
              <a:fillRect/>
            </a:stretch>
          </p:blipFill>
          <p:spPr bwMode="auto">
            <a:xfrm rot="-284391">
              <a:off x="152400" y="406401"/>
              <a:ext cx="1281113" cy="1803399"/>
            </a:xfrm>
            <a:prstGeom prst="rect">
              <a:avLst/>
            </a:prstGeom>
            <a:noFill/>
            <a:ln w="9525">
              <a:solidFill>
                <a:srgbClr val="000000"/>
              </a:solidFill>
              <a:miter lim="800000"/>
              <a:headEnd/>
              <a:tailEnd/>
            </a:ln>
            <a:effectLst>
              <a:outerShdw dist="35921" dir="2700000" algn="ctr" rotWithShape="0">
                <a:srgbClr val="808080"/>
              </a:outerShdw>
            </a:effectLst>
          </p:spPr>
        </p:pic>
      </p:grpSp>
      <p:sp>
        <p:nvSpPr>
          <p:cNvPr id="25605" name="Text Box 9"/>
          <p:cNvSpPr txBox="1">
            <a:spLocks noChangeArrowheads="1"/>
          </p:cNvSpPr>
          <p:nvPr/>
        </p:nvSpPr>
        <p:spPr bwMode="auto">
          <a:xfrm>
            <a:off x="1596785" y="3062158"/>
            <a:ext cx="4759636" cy="2062103"/>
          </a:xfrm>
          <a:prstGeom prst="rect">
            <a:avLst/>
          </a:prstGeom>
          <a:noFill/>
          <a:ln w="9525">
            <a:noFill/>
            <a:miter lim="800000"/>
            <a:headEnd/>
            <a:tailEnd/>
          </a:ln>
        </p:spPr>
        <p:txBody>
          <a:bodyPr wrap="none">
            <a:spAutoFit/>
          </a:bodyPr>
          <a:lstStyle/>
          <a:p>
            <a:r>
              <a:rPr lang="en-US" sz="3200" dirty="0"/>
              <a:t>Belgian Charities</a:t>
            </a:r>
            <a:endParaRPr lang="en-US" dirty="0"/>
          </a:p>
          <a:p>
            <a:r>
              <a:rPr lang="en-US" dirty="0" smtClean="0">
                <a:solidFill>
                  <a:srgbClr val="CC0000"/>
                </a:solidFill>
              </a:rPr>
              <a:t>10</a:t>
            </a:r>
            <a:r>
              <a:rPr lang="en-US" b="0" dirty="0" smtClean="0"/>
              <a:t> </a:t>
            </a:r>
            <a:r>
              <a:rPr lang="en-US" dirty="0"/>
              <a:t>Eligible </a:t>
            </a:r>
            <a:r>
              <a:rPr lang="en-US" dirty="0" smtClean="0"/>
              <a:t>Applications</a:t>
            </a:r>
          </a:p>
          <a:p>
            <a:endParaRPr lang="en-US" dirty="0"/>
          </a:p>
          <a:p>
            <a:r>
              <a:rPr lang="en-US" dirty="0" smtClean="0"/>
              <a:t>Group 7: Still looking for a date</a:t>
            </a:r>
            <a:r>
              <a:rPr lang="en-US" dirty="0"/>
              <a:t/>
            </a:r>
            <a:br>
              <a:rPr lang="en-US" dirty="0"/>
            </a:br>
            <a:endParaRPr lang="en-US" dirty="0"/>
          </a:p>
        </p:txBody>
      </p:sp>
    </p:spTree>
    <p:extLst>
      <p:ext uri="{BB962C8B-B14F-4D97-AF65-F5344CB8AC3E}">
        <p14:creationId xmlns:p14="http://schemas.microsoft.com/office/powerpoint/2010/main" val="25981272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012032" y="381422"/>
            <a:ext cx="6736432" cy="1143000"/>
          </a:xfrm>
        </p:spPr>
        <p:txBody>
          <a:bodyPr/>
          <a:lstStyle/>
          <a:p>
            <a:r>
              <a:rPr lang="en-GB" sz="3600" b="1" dirty="0"/>
              <a:t>Charity </a:t>
            </a:r>
            <a:r>
              <a:rPr lang="en-GB" sz="3600" b="1" dirty="0" smtClean="0"/>
              <a:t>Visits </a:t>
            </a:r>
            <a:r>
              <a:rPr lang="en-US" sz="3200" dirty="0"/>
              <a:t/>
            </a:r>
            <a:br>
              <a:rPr lang="en-US" sz="3200" dirty="0"/>
            </a:br>
            <a:r>
              <a:rPr lang="en-US" sz="2400" b="1" dirty="0" smtClean="0"/>
              <a:t>1/2</a:t>
            </a:r>
            <a:endParaRPr lang="en-US" sz="2400" b="1" dirty="0"/>
          </a:p>
        </p:txBody>
      </p:sp>
      <p:sp>
        <p:nvSpPr>
          <p:cNvPr id="488452" name="Line 4"/>
          <p:cNvSpPr>
            <a:spLocks noChangeShapeType="1"/>
          </p:cNvSpPr>
          <p:nvPr/>
        </p:nvSpPr>
        <p:spPr bwMode="auto">
          <a:xfrm>
            <a:off x="2123728" y="1524000"/>
            <a:ext cx="6480720" cy="0"/>
          </a:xfrm>
          <a:prstGeom prst="line">
            <a:avLst/>
          </a:prstGeom>
          <a:noFill/>
          <a:ln w="38100">
            <a:solidFill>
              <a:srgbClr val="FFCC00"/>
            </a:solidFill>
            <a:round/>
            <a:headEnd/>
            <a:tailEnd/>
          </a:ln>
        </p:spPr>
        <p:txBody>
          <a:bodyPr wrap="none" anchor="ctr"/>
          <a:lstStyle/>
          <a:p>
            <a:endParaRPr lang="da-DK"/>
          </a:p>
        </p:txBody>
      </p:sp>
      <p:pic>
        <p:nvPicPr>
          <p:cNvPr id="4" name="Picture 3"/>
          <p:cNvPicPr>
            <a:picLocks noChangeAspect="1"/>
          </p:cNvPicPr>
          <p:nvPr/>
        </p:nvPicPr>
        <p:blipFill rotWithShape="1">
          <a:blip r:embed="rId3"/>
          <a:srcRect l="20670" t="30892" r="19985" b="4805"/>
          <a:stretch/>
        </p:blipFill>
        <p:spPr>
          <a:xfrm>
            <a:off x="1532920" y="1772816"/>
            <a:ext cx="7153932" cy="4176465"/>
          </a:xfrm>
          <a:prstGeom prst="rect">
            <a:avLst/>
          </a:prstGeom>
        </p:spPr>
      </p:pic>
    </p:spTree>
    <p:extLst>
      <p:ext uri="{BB962C8B-B14F-4D97-AF65-F5344CB8AC3E}">
        <p14:creationId xmlns:p14="http://schemas.microsoft.com/office/powerpoint/2010/main" val="16619341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ChangeArrowheads="1"/>
          </p:cNvSpPr>
          <p:nvPr>
            <p:ph type="title"/>
          </p:nvPr>
        </p:nvSpPr>
        <p:spPr>
          <a:xfrm>
            <a:off x="2012032" y="380281"/>
            <a:ext cx="6736432" cy="1143000"/>
          </a:xfrm>
        </p:spPr>
        <p:txBody>
          <a:bodyPr/>
          <a:lstStyle/>
          <a:p>
            <a:r>
              <a:rPr lang="en-GB" sz="3600" b="1" dirty="0"/>
              <a:t>Charity </a:t>
            </a:r>
            <a:r>
              <a:rPr lang="en-GB" sz="3600" b="1" dirty="0" smtClean="0"/>
              <a:t>Visits</a:t>
            </a:r>
            <a:br>
              <a:rPr lang="en-GB" sz="3600" b="1" dirty="0" smtClean="0"/>
            </a:br>
            <a:r>
              <a:rPr lang="en-GB" sz="2400" b="1" dirty="0" smtClean="0"/>
              <a:t>2/2</a:t>
            </a:r>
            <a:endParaRPr lang="en-US" sz="3200" dirty="0"/>
          </a:p>
        </p:txBody>
      </p:sp>
      <p:sp>
        <p:nvSpPr>
          <p:cNvPr id="488452" name="Line 4"/>
          <p:cNvSpPr>
            <a:spLocks noChangeShapeType="1"/>
          </p:cNvSpPr>
          <p:nvPr/>
        </p:nvSpPr>
        <p:spPr bwMode="auto">
          <a:xfrm>
            <a:off x="2123728" y="1524000"/>
            <a:ext cx="6480720" cy="0"/>
          </a:xfrm>
          <a:prstGeom prst="line">
            <a:avLst/>
          </a:prstGeom>
          <a:noFill/>
          <a:ln w="38100">
            <a:solidFill>
              <a:srgbClr val="FFCC00"/>
            </a:solidFill>
            <a:round/>
            <a:headEnd/>
            <a:tailEnd/>
          </a:ln>
        </p:spPr>
        <p:txBody>
          <a:bodyPr wrap="none" anchor="ctr"/>
          <a:lstStyle/>
          <a:p>
            <a:endParaRPr lang="da-DK"/>
          </a:p>
        </p:txBody>
      </p:sp>
      <p:pic>
        <p:nvPicPr>
          <p:cNvPr id="2" name="Picture 1"/>
          <p:cNvPicPr>
            <a:picLocks noChangeAspect="1"/>
          </p:cNvPicPr>
          <p:nvPr/>
        </p:nvPicPr>
        <p:blipFill rotWithShape="1">
          <a:blip r:embed="rId3"/>
          <a:srcRect l="20114" t="28429" r="23989" b="10968"/>
          <a:stretch/>
        </p:blipFill>
        <p:spPr>
          <a:xfrm>
            <a:off x="1115616" y="1552559"/>
            <a:ext cx="7272808" cy="4248472"/>
          </a:xfrm>
          <a:prstGeom prst="rect">
            <a:avLst/>
          </a:prstGeom>
        </p:spPr>
      </p:pic>
    </p:spTree>
    <p:extLst>
      <p:ext uri="{BB962C8B-B14F-4D97-AF65-F5344CB8AC3E}">
        <p14:creationId xmlns:p14="http://schemas.microsoft.com/office/powerpoint/2010/main" val="1827909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001838" y="270173"/>
            <a:ext cx="6737350" cy="1143000"/>
          </a:xfrm>
        </p:spPr>
        <p:txBody>
          <a:bodyPr/>
          <a:lstStyle/>
          <a:p>
            <a:pPr eaLnBrk="1" hangingPunct="1"/>
            <a:r>
              <a:rPr lang="en-GB" sz="3600" b="1" dirty="0" smtClean="0"/>
              <a:t>Conducting a Charity Visit</a:t>
            </a:r>
            <a:br>
              <a:rPr lang="en-GB" sz="3600" b="1" dirty="0" smtClean="0"/>
            </a:br>
            <a:r>
              <a:rPr lang="en-US" sz="2000" dirty="0" err="1"/>
              <a:t>Sylvi</a:t>
            </a:r>
            <a:r>
              <a:rPr lang="en-US" sz="2000" dirty="0"/>
              <a:t> </a:t>
            </a:r>
            <a:r>
              <a:rPr lang="en-US" sz="2000" dirty="0" err="1"/>
              <a:t>Smellror</a:t>
            </a:r>
            <a:endParaRPr lang="en-US" sz="2000" dirty="0" smtClean="0"/>
          </a:p>
        </p:txBody>
      </p:sp>
      <p:sp>
        <p:nvSpPr>
          <p:cNvPr id="12291" name="Line 4"/>
          <p:cNvSpPr>
            <a:spLocks noChangeShapeType="1"/>
          </p:cNvSpPr>
          <p:nvPr/>
        </p:nvSpPr>
        <p:spPr bwMode="auto">
          <a:xfrm>
            <a:off x="2124075" y="1438275"/>
            <a:ext cx="6480175" cy="0"/>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wrap="none" anchor="ctr"/>
          <a:lstStyle/>
          <a:p>
            <a:endParaRPr lang="da-DK"/>
          </a:p>
        </p:txBody>
      </p:sp>
      <p:sp>
        <p:nvSpPr>
          <p:cNvPr id="12292" name="Rectangle 3"/>
          <p:cNvSpPr txBox="1">
            <a:spLocks noChangeArrowheads="1"/>
          </p:cNvSpPr>
          <p:nvPr/>
        </p:nvSpPr>
        <p:spPr bwMode="auto">
          <a:xfrm>
            <a:off x="2019300" y="1470555"/>
            <a:ext cx="6873180" cy="522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b="1">
                <a:solidFill>
                  <a:schemeClr val="tx1"/>
                </a:solidFill>
                <a:latin typeface="Arial" charset="0"/>
                <a:ea typeface="ＭＳ Ｐゴシック" pitchFamily="32" charset="-128"/>
              </a:defRPr>
            </a:lvl1pPr>
            <a:lvl2pPr marL="742950" indent="-285750" eaLnBrk="0" hangingPunct="0">
              <a:defRPr sz="2400" b="1">
                <a:solidFill>
                  <a:schemeClr val="tx1"/>
                </a:solidFill>
                <a:latin typeface="Arial" charset="0"/>
                <a:ea typeface="ＭＳ Ｐゴシック" pitchFamily="32" charset="-128"/>
              </a:defRPr>
            </a:lvl2pPr>
            <a:lvl3pPr marL="1143000" indent="-228600" eaLnBrk="0" hangingPunct="0">
              <a:defRPr sz="2400" b="1">
                <a:solidFill>
                  <a:schemeClr val="tx1"/>
                </a:solidFill>
                <a:latin typeface="Arial" charset="0"/>
                <a:ea typeface="ＭＳ Ｐゴシック" pitchFamily="32" charset="-128"/>
              </a:defRPr>
            </a:lvl3pPr>
            <a:lvl4pPr marL="1600200" indent="-228600" eaLnBrk="0" hangingPunct="0">
              <a:defRPr sz="2400" b="1">
                <a:solidFill>
                  <a:schemeClr val="tx1"/>
                </a:solidFill>
                <a:latin typeface="Arial" charset="0"/>
                <a:ea typeface="ＭＳ Ｐゴシック" pitchFamily="32" charset="-128"/>
              </a:defRPr>
            </a:lvl4pPr>
            <a:lvl5pPr marL="2057400" indent="-228600" eaLnBrk="0" hangingPunct="0">
              <a:defRPr sz="2400" b="1">
                <a:solidFill>
                  <a:schemeClr val="tx1"/>
                </a:solidFill>
                <a:latin typeface="Arial" charset="0"/>
                <a:ea typeface="ＭＳ Ｐゴシック" pitchFamily="32" charset="-128"/>
              </a:defRPr>
            </a:lvl5pPr>
            <a:lvl6pPr marL="2514600" indent="-228600" eaLnBrk="0" fontAlgn="base" hangingPunct="0">
              <a:spcBef>
                <a:spcPct val="0"/>
              </a:spcBef>
              <a:spcAft>
                <a:spcPct val="0"/>
              </a:spcAft>
              <a:defRPr sz="2400" b="1">
                <a:solidFill>
                  <a:schemeClr val="tx1"/>
                </a:solidFill>
                <a:latin typeface="Arial" charset="0"/>
                <a:ea typeface="ＭＳ Ｐゴシック" pitchFamily="32" charset="-128"/>
              </a:defRPr>
            </a:lvl6pPr>
            <a:lvl7pPr marL="2971800" indent="-228600" eaLnBrk="0" fontAlgn="base" hangingPunct="0">
              <a:spcBef>
                <a:spcPct val="0"/>
              </a:spcBef>
              <a:spcAft>
                <a:spcPct val="0"/>
              </a:spcAft>
              <a:defRPr sz="2400" b="1">
                <a:solidFill>
                  <a:schemeClr val="tx1"/>
                </a:solidFill>
                <a:latin typeface="Arial" charset="0"/>
                <a:ea typeface="ＭＳ Ｐゴシック" pitchFamily="32" charset="-128"/>
              </a:defRPr>
            </a:lvl7pPr>
            <a:lvl8pPr marL="3429000" indent="-228600" eaLnBrk="0" fontAlgn="base" hangingPunct="0">
              <a:spcBef>
                <a:spcPct val="0"/>
              </a:spcBef>
              <a:spcAft>
                <a:spcPct val="0"/>
              </a:spcAft>
              <a:defRPr sz="2400" b="1">
                <a:solidFill>
                  <a:schemeClr val="tx1"/>
                </a:solidFill>
                <a:latin typeface="Arial" charset="0"/>
                <a:ea typeface="ＭＳ Ｐゴシック" pitchFamily="32" charset="-128"/>
              </a:defRPr>
            </a:lvl8pPr>
            <a:lvl9pPr marL="3886200" indent="-228600" eaLnBrk="0" fontAlgn="base" hangingPunct="0">
              <a:spcBef>
                <a:spcPct val="0"/>
              </a:spcBef>
              <a:spcAft>
                <a:spcPct val="0"/>
              </a:spcAft>
              <a:defRPr sz="2400" b="1">
                <a:solidFill>
                  <a:schemeClr val="tx1"/>
                </a:solidFill>
                <a:latin typeface="Arial" charset="0"/>
                <a:ea typeface="ＭＳ Ｐゴシック" pitchFamily="32" charset="-128"/>
              </a:defRPr>
            </a:lvl9pPr>
          </a:lstStyle>
          <a:p>
            <a:pPr eaLnBrk="1" hangingPunct="1">
              <a:lnSpc>
                <a:spcPct val="90000"/>
              </a:lnSpc>
              <a:spcBef>
                <a:spcPct val="20000"/>
              </a:spcBef>
              <a:buFontTx/>
              <a:buChar char="•"/>
            </a:pPr>
            <a:r>
              <a:rPr lang="en-US" sz="2200" dirty="0"/>
              <a:t>Fill out the </a:t>
            </a:r>
            <a:r>
              <a:rPr lang="en-US" sz="2200" dirty="0" smtClean="0"/>
              <a:t>‘2014 Belgian </a:t>
            </a:r>
            <a:r>
              <a:rPr lang="en-US" sz="2200" dirty="0"/>
              <a:t>Charity Visit </a:t>
            </a:r>
            <a:r>
              <a:rPr lang="en-US" sz="2200" dirty="0" smtClean="0"/>
              <a:t>Form’ </a:t>
            </a:r>
            <a:r>
              <a:rPr lang="en-US" sz="2200" dirty="0"/>
              <a:t>during the </a:t>
            </a:r>
            <a:r>
              <a:rPr lang="en-US" sz="2200" dirty="0" smtClean="0"/>
              <a:t>visit </a:t>
            </a:r>
            <a:r>
              <a:rPr lang="en-US" sz="1600" dirty="0" smtClean="0"/>
              <a:t>(please find on Members Only area)</a:t>
            </a:r>
            <a:br>
              <a:rPr lang="en-US" sz="1600" dirty="0" smtClean="0"/>
            </a:br>
            <a:endParaRPr lang="en-US" sz="1600" dirty="0"/>
          </a:p>
          <a:p>
            <a:pPr eaLnBrk="1" hangingPunct="1">
              <a:lnSpc>
                <a:spcPct val="90000"/>
              </a:lnSpc>
              <a:spcBef>
                <a:spcPct val="20000"/>
              </a:spcBef>
              <a:buFontTx/>
              <a:buChar char="•"/>
            </a:pPr>
            <a:r>
              <a:rPr lang="en-US" sz="2200" dirty="0"/>
              <a:t>After the visit, email the completed form to the Charity </a:t>
            </a:r>
            <a:r>
              <a:rPr lang="en-US" sz="2200" dirty="0" smtClean="0"/>
              <a:t>Team at </a:t>
            </a:r>
            <a:r>
              <a:rPr lang="en-US" sz="2200" dirty="0" smtClean="0">
                <a:solidFill>
                  <a:srgbClr val="C00000"/>
                </a:solidFill>
              </a:rPr>
              <a:t>charity@natocharitybazaar.org</a:t>
            </a:r>
            <a:r>
              <a:rPr lang="en-US" sz="2200" b="0" dirty="0" smtClean="0"/>
              <a:t> </a:t>
            </a:r>
            <a:br>
              <a:rPr lang="en-US" sz="2200" b="0" dirty="0" smtClean="0"/>
            </a:br>
            <a:endParaRPr lang="en-US" sz="2200" b="0" dirty="0"/>
          </a:p>
          <a:p>
            <a:pPr eaLnBrk="1" hangingPunct="1">
              <a:lnSpc>
                <a:spcPct val="90000"/>
              </a:lnSpc>
              <a:spcBef>
                <a:spcPct val="20000"/>
              </a:spcBef>
              <a:buFontTx/>
              <a:buChar char="•"/>
            </a:pPr>
            <a:r>
              <a:rPr lang="en-US" sz="2200" dirty="0"/>
              <a:t>All </a:t>
            </a:r>
            <a:r>
              <a:rPr lang="en-US" sz="2200" dirty="0" smtClean="0"/>
              <a:t>visits </a:t>
            </a:r>
            <a:r>
              <a:rPr lang="en-US" sz="2200" dirty="0"/>
              <a:t>should be completed by </a:t>
            </a:r>
            <a:r>
              <a:rPr lang="en-US" sz="2200" dirty="0">
                <a:solidFill>
                  <a:srgbClr val="C51F0D"/>
                </a:solidFill>
              </a:rPr>
              <a:t>30 June</a:t>
            </a:r>
            <a:r>
              <a:rPr lang="en-US" sz="2200" dirty="0"/>
              <a:t> </a:t>
            </a:r>
            <a:r>
              <a:rPr lang="en-US" sz="2200" dirty="0" smtClean="0">
                <a:solidFill>
                  <a:srgbClr val="C00000"/>
                </a:solidFill>
              </a:rPr>
              <a:t>2014</a:t>
            </a:r>
            <a:br>
              <a:rPr lang="en-US" sz="2200" dirty="0" smtClean="0">
                <a:solidFill>
                  <a:srgbClr val="C00000"/>
                </a:solidFill>
              </a:rPr>
            </a:br>
            <a:endParaRPr lang="en-US" sz="2200" dirty="0">
              <a:solidFill>
                <a:srgbClr val="C00000"/>
              </a:solidFill>
            </a:endParaRPr>
          </a:p>
          <a:p>
            <a:pPr eaLnBrk="1" hangingPunct="1">
              <a:lnSpc>
                <a:spcPct val="90000"/>
              </a:lnSpc>
              <a:spcBef>
                <a:spcPct val="20000"/>
              </a:spcBef>
              <a:buFontTx/>
              <a:buChar char="•"/>
            </a:pPr>
            <a:r>
              <a:rPr lang="en-US" sz="2200" dirty="0">
                <a:solidFill>
                  <a:schemeClr val="tx2"/>
                </a:solidFill>
              </a:rPr>
              <a:t>The completed visit </a:t>
            </a:r>
            <a:r>
              <a:rPr lang="en-US" sz="2200" dirty="0" smtClean="0">
                <a:solidFill>
                  <a:schemeClr val="tx2"/>
                </a:solidFill>
              </a:rPr>
              <a:t>forms </a:t>
            </a:r>
            <a:r>
              <a:rPr lang="en-US" sz="2200" dirty="0">
                <a:solidFill>
                  <a:schemeClr val="tx2"/>
                </a:solidFill>
              </a:rPr>
              <a:t>will be </a:t>
            </a:r>
            <a:r>
              <a:rPr lang="en-US" sz="2200" dirty="0" smtClean="0">
                <a:solidFill>
                  <a:schemeClr val="tx2"/>
                </a:solidFill>
              </a:rPr>
              <a:t>posted on our website after the voting in September.</a:t>
            </a:r>
            <a:br>
              <a:rPr lang="en-US" sz="2200" dirty="0" smtClean="0">
                <a:solidFill>
                  <a:schemeClr val="tx2"/>
                </a:solidFill>
              </a:rPr>
            </a:br>
            <a:endParaRPr lang="en-US" sz="2200" dirty="0" smtClean="0">
              <a:solidFill>
                <a:schemeClr val="tx2"/>
              </a:solidFill>
            </a:endParaRPr>
          </a:p>
          <a:p>
            <a:pPr eaLnBrk="1" hangingPunct="1">
              <a:lnSpc>
                <a:spcPct val="90000"/>
              </a:lnSpc>
              <a:spcBef>
                <a:spcPct val="20000"/>
              </a:spcBef>
              <a:buFontTx/>
              <a:buChar char="•"/>
            </a:pPr>
            <a:r>
              <a:rPr lang="en-US" sz="2200" dirty="0" smtClean="0">
                <a:solidFill>
                  <a:schemeClr val="tx2"/>
                </a:solidFill>
              </a:rPr>
              <a:t>Please </a:t>
            </a:r>
            <a:r>
              <a:rPr lang="en-US" sz="2200" dirty="0">
                <a:solidFill>
                  <a:schemeClr val="tx2"/>
                </a:solidFill>
              </a:rPr>
              <a:t>remember not to </a:t>
            </a:r>
            <a:r>
              <a:rPr lang="en-US" sz="2200" dirty="0" smtClean="0">
                <a:solidFill>
                  <a:schemeClr val="tx2"/>
                </a:solidFill>
              </a:rPr>
              <a:t>talk to </a:t>
            </a:r>
            <a:r>
              <a:rPr lang="en-US" sz="2200" dirty="0">
                <a:solidFill>
                  <a:schemeClr val="tx2"/>
                </a:solidFill>
              </a:rPr>
              <a:t>anyone </a:t>
            </a:r>
            <a:r>
              <a:rPr lang="en-US" sz="2200" dirty="0" smtClean="0">
                <a:solidFill>
                  <a:schemeClr val="tx2"/>
                </a:solidFill>
              </a:rPr>
              <a:t>other </a:t>
            </a:r>
            <a:r>
              <a:rPr lang="en-US" sz="2200" dirty="0">
                <a:solidFill>
                  <a:schemeClr val="tx2"/>
                </a:solidFill>
              </a:rPr>
              <a:t>than your visit group </a:t>
            </a:r>
            <a:r>
              <a:rPr lang="en-US" sz="2200" dirty="0" smtClean="0">
                <a:solidFill>
                  <a:schemeClr val="tx2"/>
                </a:solidFill>
              </a:rPr>
              <a:t>and the Board about </a:t>
            </a:r>
            <a:r>
              <a:rPr lang="en-US" sz="2200" dirty="0">
                <a:solidFill>
                  <a:schemeClr val="tx2"/>
                </a:solidFill>
              </a:rPr>
              <a:t>your </a:t>
            </a:r>
            <a:r>
              <a:rPr lang="en-US" sz="2200" dirty="0" smtClean="0">
                <a:solidFill>
                  <a:schemeClr val="tx2"/>
                </a:solidFill>
              </a:rPr>
              <a:t>Belgian charity visits (secret voting).</a:t>
            </a:r>
            <a:endParaRPr lang="en-US" sz="2200" dirty="0">
              <a:solidFill>
                <a:schemeClr val="tx2"/>
              </a:solidFill>
            </a:endParaRPr>
          </a:p>
        </p:txBody>
      </p:sp>
    </p:spTree>
    <p:extLst>
      <p:ext uri="{BB962C8B-B14F-4D97-AF65-F5344CB8AC3E}">
        <p14:creationId xmlns:p14="http://schemas.microsoft.com/office/powerpoint/2010/main" val="20521017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2011363" y="476250"/>
            <a:ext cx="6737350" cy="1143000"/>
          </a:xfrm>
        </p:spPr>
        <p:txBody>
          <a:bodyPr/>
          <a:lstStyle/>
          <a:p>
            <a:r>
              <a:rPr lang="en-GB" sz="3600" b="1" smtClean="0"/>
              <a:t>Charity Funding Applications </a:t>
            </a:r>
            <a:r>
              <a:rPr lang="en-US" sz="3200" smtClean="0"/>
              <a:t/>
            </a:r>
            <a:br>
              <a:rPr lang="en-US" sz="3200" smtClean="0"/>
            </a:br>
            <a:endParaRPr lang="en-US" sz="3200" smtClean="0"/>
          </a:p>
        </p:txBody>
      </p:sp>
      <p:sp>
        <p:nvSpPr>
          <p:cNvPr id="25603" name="Line 4"/>
          <p:cNvSpPr>
            <a:spLocks noChangeShapeType="1"/>
          </p:cNvSpPr>
          <p:nvPr/>
        </p:nvSpPr>
        <p:spPr bwMode="auto">
          <a:xfrm>
            <a:off x="1835150" y="1412875"/>
            <a:ext cx="6769100" cy="15875"/>
          </a:xfrm>
          <a:prstGeom prst="line">
            <a:avLst/>
          </a:prstGeom>
          <a:noFill/>
          <a:ln w="38100">
            <a:solidFill>
              <a:srgbClr val="FFCC00"/>
            </a:solidFill>
            <a:round/>
            <a:headEnd/>
            <a:tailEnd/>
          </a:ln>
        </p:spPr>
        <p:txBody>
          <a:bodyPr wrap="none" anchor="ctr"/>
          <a:lstStyle/>
          <a:p>
            <a:endParaRPr lang="en-US"/>
          </a:p>
        </p:txBody>
      </p:sp>
      <p:grpSp>
        <p:nvGrpSpPr>
          <p:cNvPr id="25604" name="Gruppe 8"/>
          <p:cNvGrpSpPr>
            <a:grpSpLocks/>
          </p:cNvGrpSpPr>
          <p:nvPr/>
        </p:nvGrpSpPr>
        <p:grpSpPr bwMode="auto">
          <a:xfrm>
            <a:off x="5940425" y="1889125"/>
            <a:ext cx="2717800" cy="1827213"/>
            <a:chOff x="152400" y="382588"/>
            <a:chExt cx="2717800" cy="1827212"/>
          </a:xfrm>
        </p:grpSpPr>
        <p:pic>
          <p:nvPicPr>
            <p:cNvPr id="25606" name="Picture 8" descr="page3"/>
            <p:cNvPicPr>
              <a:picLocks noChangeAspect="1" noChangeArrowheads="1"/>
            </p:cNvPicPr>
            <p:nvPr/>
          </p:nvPicPr>
          <p:blipFill>
            <a:blip r:embed="rId3" cstate="print"/>
            <a:srcRect/>
            <a:stretch>
              <a:fillRect/>
            </a:stretch>
          </p:blipFill>
          <p:spPr bwMode="auto">
            <a:xfrm rot="339506">
              <a:off x="1600200" y="406401"/>
              <a:ext cx="1270000" cy="1752599"/>
            </a:xfrm>
            <a:prstGeom prst="rect">
              <a:avLst/>
            </a:prstGeom>
            <a:noFill/>
            <a:ln w="9525">
              <a:solidFill>
                <a:srgbClr val="000000"/>
              </a:solidFill>
              <a:miter lim="800000"/>
              <a:headEnd/>
              <a:tailEnd/>
            </a:ln>
            <a:effectLst>
              <a:outerShdw dist="35921" dir="2700000" algn="ctr" rotWithShape="0">
                <a:srgbClr val="808080"/>
              </a:outerShdw>
            </a:effectLst>
          </p:spPr>
        </p:pic>
        <p:pic>
          <p:nvPicPr>
            <p:cNvPr id="25607" name="Picture 7" descr="page2"/>
            <p:cNvPicPr>
              <a:picLocks noChangeAspect="1" noChangeArrowheads="1"/>
            </p:cNvPicPr>
            <p:nvPr/>
          </p:nvPicPr>
          <p:blipFill>
            <a:blip r:embed="rId4" cstate="print"/>
            <a:srcRect/>
            <a:stretch>
              <a:fillRect/>
            </a:stretch>
          </p:blipFill>
          <p:spPr bwMode="auto">
            <a:xfrm>
              <a:off x="844550" y="382588"/>
              <a:ext cx="1136650" cy="1752599"/>
            </a:xfrm>
            <a:prstGeom prst="rect">
              <a:avLst/>
            </a:prstGeom>
            <a:noFill/>
            <a:ln w="9525">
              <a:solidFill>
                <a:srgbClr val="000000"/>
              </a:solidFill>
              <a:miter lim="800000"/>
              <a:headEnd/>
              <a:tailEnd/>
            </a:ln>
            <a:effectLst>
              <a:outerShdw dist="35921" dir="2700000" algn="ctr" rotWithShape="0">
                <a:srgbClr val="808080"/>
              </a:outerShdw>
            </a:effectLst>
          </p:spPr>
        </p:pic>
        <p:pic>
          <p:nvPicPr>
            <p:cNvPr id="25608" name="Picture 6" descr="page1"/>
            <p:cNvPicPr>
              <a:picLocks noChangeAspect="1" noChangeArrowheads="1"/>
            </p:cNvPicPr>
            <p:nvPr/>
          </p:nvPicPr>
          <p:blipFill>
            <a:blip r:embed="rId5" cstate="print"/>
            <a:srcRect/>
            <a:stretch>
              <a:fillRect/>
            </a:stretch>
          </p:blipFill>
          <p:spPr bwMode="auto">
            <a:xfrm rot="-284391">
              <a:off x="152400" y="406401"/>
              <a:ext cx="1281113" cy="1803399"/>
            </a:xfrm>
            <a:prstGeom prst="rect">
              <a:avLst/>
            </a:prstGeom>
            <a:noFill/>
            <a:ln w="9525">
              <a:solidFill>
                <a:srgbClr val="000000"/>
              </a:solidFill>
              <a:miter lim="800000"/>
              <a:headEnd/>
              <a:tailEnd/>
            </a:ln>
            <a:effectLst>
              <a:outerShdw dist="35921" dir="2700000" algn="ctr" rotWithShape="0">
                <a:srgbClr val="808080"/>
              </a:outerShdw>
            </a:effectLst>
          </p:spPr>
        </p:pic>
      </p:grpSp>
      <p:sp>
        <p:nvSpPr>
          <p:cNvPr id="25605" name="Text Box 9"/>
          <p:cNvSpPr txBox="1">
            <a:spLocks noChangeArrowheads="1"/>
          </p:cNvSpPr>
          <p:nvPr/>
        </p:nvSpPr>
        <p:spPr bwMode="auto">
          <a:xfrm>
            <a:off x="1403350" y="2205038"/>
            <a:ext cx="7396384" cy="2800767"/>
          </a:xfrm>
          <a:prstGeom prst="rect">
            <a:avLst/>
          </a:prstGeom>
          <a:noFill/>
          <a:ln w="9525">
            <a:noFill/>
            <a:miter lim="800000"/>
            <a:headEnd/>
            <a:tailEnd/>
          </a:ln>
        </p:spPr>
        <p:txBody>
          <a:bodyPr wrap="none">
            <a:spAutoFit/>
          </a:bodyPr>
          <a:lstStyle/>
          <a:p>
            <a:r>
              <a:rPr lang="en-US" dirty="0"/>
              <a:t/>
            </a:r>
            <a:br>
              <a:rPr lang="en-US" dirty="0"/>
            </a:br>
            <a:endParaRPr lang="en-US" dirty="0"/>
          </a:p>
          <a:p>
            <a:r>
              <a:rPr lang="en-US" sz="3200" dirty="0" smtClean="0"/>
              <a:t>International </a:t>
            </a:r>
            <a:r>
              <a:rPr lang="en-US" sz="3200" dirty="0"/>
              <a:t>Charities</a:t>
            </a:r>
          </a:p>
          <a:p>
            <a:r>
              <a:rPr lang="hr-HR" dirty="0" smtClean="0">
                <a:solidFill>
                  <a:srgbClr val="CC0000"/>
                </a:solidFill>
              </a:rPr>
              <a:t>67</a:t>
            </a:r>
            <a:r>
              <a:rPr lang="en-US" dirty="0" smtClean="0">
                <a:solidFill>
                  <a:srgbClr val="CC0000"/>
                </a:solidFill>
              </a:rPr>
              <a:t> </a:t>
            </a:r>
            <a:r>
              <a:rPr lang="en-US" dirty="0"/>
              <a:t>Application received </a:t>
            </a:r>
          </a:p>
          <a:p>
            <a:r>
              <a:rPr lang="hr-HR" dirty="0" smtClean="0">
                <a:solidFill>
                  <a:srgbClr val="CC0000"/>
                </a:solidFill>
              </a:rPr>
              <a:t>30</a:t>
            </a:r>
            <a:r>
              <a:rPr lang="en-US" dirty="0" smtClean="0">
                <a:solidFill>
                  <a:srgbClr val="CC0000"/>
                </a:solidFill>
              </a:rPr>
              <a:t>  </a:t>
            </a:r>
            <a:r>
              <a:rPr lang="en-US" dirty="0"/>
              <a:t>Applications rejected </a:t>
            </a:r>
            <a:r>
              <a:rPr lang="en-US" sz="1800" dirty="0" smtClean="0"/>
              <a:t>(</a:t>
            </a:r>
            <a:r>
              <a:rPr lang="hr-HR" sz="1800" dirty="0" smtClean="0"/>
              <a:t>3</a:t>
            </a:r>
            <a:r>
              <a:rPr lang="en-US" sz="1800" dirty="0" smtClean="0"/>
              <a:t> </a:t>
            </a:r>
            <a:r>
              <a:rPr lang="en-US" sz="1800" dirty="0"/>
              <a:t>applications per country rule)</a:t>
            </a:r>
          </a:p>
          <a:p>
            <a:r>
              <a:rPr lang="hr-HR" dirty="0" smtClean="0">
                <a:solidFill>
                  <a:srgbClr val="CC0000"/>
                </a:solidFill>
              </a:rPr>
              <a:t>37</a:t>
            </a:r>
            <a:r>
              <a:rPr lang="en-US" dirty="0" smtClean="0">
                <a:solidFill>
                  <a:srgbClr val="CC0000"/>
                </a:solidFill>
              </a:rPr>
              <a:t> </a:t>
            </a:r>
            <a:r>
              <a:rPr lang="en-US" dirty="0"/>
              <a:t>Applications reviewed</a:t>
            </a:r>
          </a:p>
          <a:p>
            <a:r>
              <a:rPr lang="hr-HR" b="0" dirty="0" smtClean="0">
                <a:solidFill>
                  <a:srgbClr val="CC0000"/>
                </a:solidFill>
              </a:rPr>
              <a:t>2</a:t>
            </a:r>
            <a:r>
              <a:rPr lang="en-US" b="0" dirty="0" smtClean="0">
                <a:solidFill>
                  <a:srgbClr val="CC0000"/>
                </a:solidFill>
              </a:rPr>
              <a:t>5</a:t>
            </a:r>
            <a:r>
              <a:rPr lang="en-US" b="0" dirty="0" smtClean="0"/>
              <a:t> </a:t>
            </a:r>
            <a:r>
              <a:rPr lang="en-US" dirty="0"/>
              <a:t>Eligible </a:t>
            </a:r>
            <a:r>
              <a:rPr lang="en-US" dirty="0" smtClean="0"/>
              <a:t>Applications</a:t>
            </a:r>
            <a:r>
              <a:rPr lang="hr-HR" dirty="0" smtClean="0"/>
              <a:t> </a:t>
            </a:r>
            <a:endParaRPr lang="en-US" dirty="0"/>
          </a:p>
        </p:txBody>
      </p:sp>
    </p:spTree>
    <p:extLst>
      <p:ext uri="{BB962C8B-B14F-4D97-AF65-F5344CB8AC3E}">
        <p14:creationId xmlns:p14="http://schemas.microsoft.com/office/powerpoint/2010/main" val="15563645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ktangel 1"/>
          <p:cNvSpPr>
            <a:spLocks noChangeArrowheads="1"/>
          </p:cNvSpPr>
          <p:nvPr/>
        </p:nvSpPr>
        <p:spPr bwMode="auto">
          <a:xfrm>
            <a:off x="2124075" y="5732463"/>
            <a:ext cx="6480175" cy="936625"/>
          </a:xfrm>
          <a:prstGeom prst="rect">
            <a:avLst/>
          </a:prstGeom>
          <a:solidFill>
            <a:schemeClr val="bg1"/>
          </a:solidFill>
          <a:ln w="9525" algn="ctr">
            <a:solidFill>
              <a:schemeClr val="bg1"/>
            </a:solidFill>
            <a:round/>
            <a:headEnd/>
            <a:tailEnd/>
          </a:ln>
        </p:spPr>
        <p:txBody>
          <a:bodyPr/>
          <a:lstStyle/>
          <a:p>
            <a:pPr eaLnBrk="0" hangingPunct="0"/>
            <a:endParaRPr lang="da-DK"/>
          </a:p>
        </p:txBody>
      </p:sp>
      <p:sp>
        <p:nvSpPr>
          <p:cNvPr id="33795" name="Rectangle 2"/>
          <p:cNvSpPr>
            <a:spLocks noGrp="1" noChangeArrowheads="1"/>
          </p:cNvSpPr>
          <p:nvPr>
            <p:ph type="title"/>
          </p:nvPr>
        </p:nvSpPr>
        <p:spPr>
          <a:xfrm>
            <a:off x="2011363" y="188913"/>
            <a:ext cx="6737350" cy="1143000"/>
          </a:xfrm>
        </p:spPr>
        <p:txBody>
          <a:bodyPr/>
          <a:lstStyle/>
          <a:p>
            <a:pPr eaLnBrk="1" hangingPunct="1"/>
            <a:r>
              <a:rPr lang="en-GB" sz="3600" b="1" dirty="0" smtClean="0"/>
              <a:t>Charity Vote</a:t>
            </a:r>
            <a:br>
              <a:rPr lang="en-GB" sz="3600" b="1" dirty="0" smtClean="0"/>
            </a:br>
            <a:r>
              <a:rPr lang="en-US" sz="2000" dirty="0" err="1"/>
              <a:t>Sylvi</a:t>
            </a:r>
            <a:r>
              <a:rPr lang="en-US" sz="2000" dirty="0"/>
              <a:t> </a:t>
            </a:r>
            <a:r>
              <a:rPr lang="en-US" sz="2000" dirty="0" err="1"/>
              <a:t>Smellror</a:t>
            </a:r>
            <a:endParaRPr lang="en-US" sz="2000" dirty="0" smtClean="0"/>
          </a:p>
        </p:txBody>
      </p:sp>
      <p:sp>
        <p:nvSpPr>
          <p:cNvPr id="33796" name="Line 4"/>
          <p:cNvSpPr>
            <a:spLocks noChangeShapeType="1"/>
          </p:cNvSpPr>
          <p:nvPr/>
        </p:nvSpPr>
        <p:spPr bwMode="auto">
          <a:xfrm>
            <a:off x="2124075" y="1341438"/>
            <a:ext cx="6624638" cy="0"/>
          </a:xfrm>
          <a:prstGeom prst="line">
            <a:avLst/>
          </a:prstGeom>
          <a:noFill/>
          <a:ln w="38100">
            <a:solidFill>
              <a:srgbClr val="FFCC00"/>
            </a:solidFill>
            <a:round/>
            <a:headEnd/>
            <a:tailEnd/>
          </a:ln>
        </p:spPr>
        <p:txBody>
          <a:bodyPr wrap="none" anchor="ctr"/>
          <a:lstStyle/>
          <a:p>
            <a:endParaRPr lang="en-US"/>
          </a:p>
        </p:txBody>
      </p:sp>
      <p:sp>
        <p:nvSpPr>
          <p:cNvPr id="33797" name="Rectangle 3"/>
          <p:cNvSpPr txBox="1">
            <a:spLocks noChangeArrowheads="1"/>
          </p:cNvSpPr>
          <p:nvPr/>
        </p:nvSpPr>
        <p:spPr bwMode="auto">
          <a:xfrm>
            <a:off x="1568450" y="1374775"/>
            <a:ext cx="7396163" cy="5367338"/>
          </a:xfrm>
          <a:prstGeom prst="rect">
            <a:avLst/>
          </a:prstGeom>
          <a:noFill/>
          <a:ln w="9525">
            <a:noFill/>
            <a:miter lim="800000"/>
            <a:headEnd/>
            <a:tailEnd/>
          </a:ln>
        </p:spPr>
        <p:txBody>
          <a:bodyPr/>
          <a:lstStyle/>
          <a:p>
            <a:pPr marL="742950" lvl="1" indent="-285750" eaLnBrk="0" hangingPunct="0">
              <a:lnSpc>
                <a:spcPct val="90000"/>
              </a:lnSpc>
              <a:buFontTx/>
              <a:buChar char="•"/>
            </a:pPr>
            <a:r>
              <a:rPr lang="en-GB" dirty="0"/>
              <a:t>The charity vote will take place at the September 9</a:t>
            </a:r>
            <a:r>
              <a:rPr lang="en-GB" baseline="30000" dirty="0" smtClean="0"/>
              <a:t>th</a:t>
            </a:r>
            <a:r>
              <a:rPr lang="en-GB" dirty="0" smtClean="0"/>
              <a:t>  </a:t>
            </a:r>
            <a:r>
              <a:rPr lang="en-GB" dirty="0"/>
              <a:t>General Assembly Meeting</a:t>
            </a:r>
          </a:p>
          <a:p>
            <a:pPr marL="742950" lvl="1" indent="-285750" eaLnBrk="0" hangingPunct="0">
              <a:lnSpc>
                <a:spcPct val="90000"/>
              </a:lnSpc>
              <a:buFontTx/>
              <a:buChar char="•"/>
            </a:pPr>
            <a:endParaRPr lang="en-GB" dirty="0"/>
          </a:p>
          <a:p>
            <a:pPr marL="742950" lvl="1" indent="-285750" eaLnBrk="0" hangingPunct="0">
              <a:lnSpc>
                <a:spcPct val="90000"/>
              </a:lnSpc>
              <a:buFontTx/>
              <a:buChar char="•"/>
            </a:pPr>
            <a:r>
              <a:rPr lang="en-US" dirty="0"/>
              <a:t>On or before September 1st you will receive an e-mail containing the </a:t>
            </a:r>
            <a:r>
              <a:rPr lang="en-US" dirty="0">
                <a:solidFill>
                  <a:srgbClr val="CC0000"/>
                </a:solidFill>
              </a:rPr>
              <a:t>Pre-briefing Booklet</a:t>
            </a:r>
            <a:r>
              <a:rPr lang="en-US" dirty="0"/>
              <a:t> in pdf format.  This booklet lists the project summaries and breakdowns from all eligible charity applicants, as well as target and number of beneficiaries, total project cost and amount proposed by the Board.</a:t>
            </a:r>
          </a:p>
          <a:p>
            <a:pPr marL="742950" lvl="1" indent="-285750" eaLnBrk="0" hangingPunct="0">
              <a:lnSpc>
                <a:spcPct val="90000"/>
              </a:lnSpc>
              <a:buFontTx/>
              <a:buChar char="•"/>
            </a:pPr>
            <a:endParaRPr lang="en-GB" dirty="0"/>
          </a:p>
          <a:p>
            <a:pPr marL="742950" lvl="1" indent="-285750" eaLnBrk="0" hangingPunct="0">
              <a:lnSpc>
                <a:spcPct val="90000"/>
              </a:lnSpc>
              <a:buFontTx/>
              <a:buChar char="•"/>
            </a:pPr>
            <a:r>
              <a:rPr lang="en-US" dirty="0"/>
              <a:t>The final </a:t>
            </a:r>
            <a:r>
              <a:rPr lang="en-US" dirty="0">
                <a:solidFill>
                  <a:srgbClr val="CC0000"/>
                </a:solidFill>
              </a:rPr>
              <a:t>Briefing Book</a:t>
            </a:r>
            <a:r>
              <a:rPr lang="en-US" dirty="0"/>
              <a:t> including the name, the country and one or more pictures of the applying charity organization/project will </a:t>
            </a:r>
            <a:r>
              <a:rPr lang="en-US" dirty="0">
                <a:solidFill>
                  <a:srgbClr val="CC0000"/>
                </a:solidFill>
              </a:rPr>
              <a:t>ONLY</a:t>
            </a:r>
            <a:r>
              <a:rPr lang="en-US" dirty="0"/>
              <a:t> be available on our web-site </a:t>
            </a:r>
            <a:r>
              <a:rPr lang="en-US" dirty="0">
                <a:solidFill>
                  <a:srgbClr val="CC0000"/>
                </a:solidFill>
              </a:rPr>
              <a:t>AFTER</a:t>
            </a:r>
            <a:r>
              <a:rPr lang="en-US" dirty="0"/>
              <a:t> the charity vote</a:t>
            </a:r>
            <a:r>
              <a:rPr lang="en-GB" dirty="0"/>
              <a:t>.</a:t>
            </a:r>
            <a:endParaRPr lang="en-GB" i="1" dirty="0">
              <a:solidFill>
                <a:srgbClr val="C51F0D"/>
              </a:solidFill>
            </a:endParaRPr>
          </a:p>
          <a:p>
            <a:pPr marL="742950" lvl="1" indent="-285750" eaLnBrk="0" hangingPunct="0">
              <a:lnSpc>
                <a:spcPct val="90000"/>
              </a:lnSpc>
              <a:buFontTx/>
              <a:buChar char="•"/>
            </a:pPr>
            <a:endParaRPr lang="en-GB" dirty="0"/>
          </a:p>
          <a:p>
            <a:pPr marL="342900" indent="-342900">
              <a:lnSpc>
                <a:spcPct val="90000"/>
              </a:lnSpc>
              <a:spcBef>
                <a:spcPct val="20000"/>
              </a:spcBef>
              <a:buFontTx/>
              <a:buChar char="•"/>
            </a:pPr>
            <a:endParaRPr lang="en-GB" sz="3200" dirty="0"/>
          </a:p>
        </p:txBody>
      </p:sp>
    </p:spTree>
    <p:extLst>
      <p:ext uri="{BB962C8B-B14F-4D97-AF65-F5344CB8AC3E}">
        <p14:creationId xmlns:p14="http://schemas.microsoft.com/office/powerpoint/2010/main" val="15280749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90600" y="404813"/>
            <a:ext cx="7848600" cy="1520825"/>
          </a:xfrm>
        </p:spPr>
        <p:txBody>
          <a:bodyPr/>
          <a:lstStyle/>
          <a:p>
            <a:pPr eaLnBrk="1" hangingPunct="1"/>
            <a:r>
              <a:rPr lang="en-GB" sz="3600" b="1" smtClean="0"/>
              <a:t>Tombola Overview </a:t>
            </a:r>
            <a:r>
              <a:rPr lang="en-GB" sz="3600" b="1" smtClean="0">
                <a:solidFill>
                  <a:schemeClr val="accent2"/>
                </a:solidFill>
              </a:rPr>
              <a:t/>
            </a:r>
            <a:br>
              <a:rPr lang="en-GB" sz="3600" b="1" smtClean="0">
                <a:solidFill>
                  <a:schemeClr val="accent2"/>
                </a:solidFill>
              </a:rPr>
            </a:br>
            <a:r>
              <a:rPr lang="en-US" sz="2000" smtClean="0">
                <a:solidFill>
                  <a:schemeClr val="accent2"/>
                </a:solidFill>
              </a:rPr>
              <a:t>Carla Bucalossi Quatrini - Tombola Coordinator</a:t>
            </a:r>
          </a:p>
        </p:txBody>
      </p:sp>
      <p:sp>
        <p:nvSpPr>
          <p:cNvPr id="35843" name="Line 3"/>
          <p:cNvSpPr>
            <a:spLocks noChangeShapeType="1"/>
          </p:cNvSpPr>
          <p:nvPr/>
        </p:nvSpPr>
        <p:spPr bwMode="auto">
          <a:xfrm>
            <a:off x="1828800" y="1989138"/>
            <a:ext cx="6559550" cy="0"/>
          </a:xfrm>
          <a:prstGeom prst="line">
            <a:avLst/>
          </a:prstGeom>
          <a:noFill/>
          <a:ln w="38100">
            <a:solidFill>
              <a:srgbClr val="FFCC00"/>
            </a:solidFill>
            <a:round/>
            <a:headEnd/>
            <a:tailEnd/>
          </a:ln>
        </p:spPr>
        <p:txBody>
          <a:bodyPr wrap="none" anchor="ctr"/>
          <a:lstStyle/>
          <a:p>
            <a:endParaRPr lang="en-US"/>
          </a:p>
        </p:txBody>
      </p:sp>
      <p:sp>
        <p:nvSpPr>
          <p:cNvPr id="35844" name="Text Box 7"/>
          <p:cNvSpPr txBox="1">
            <a:spLocks noChangeArrowheads="1"/>
          </p:cNvSpPr>
          <p:nvPr/>
        </p:nvSpPr>
        <p:spPr bwMode="auto">
          <a:xfrm>
            <a:off x="1716088" y="2420938"/>
            <a:ext cx="6888162" cy="2678112"/>
          </a:xfrm>
          <a:prstGeom prst="rect">
            <a:avLst/>
          </a:prstGeom>
          <a:noFill/>
          <a:ln w="9525">
            <a:noFill/>
            <a:miter lim="800000"/>
            <a:headEnd/>
            <a:tailEnd/>
          </a:ln>
        </p:spPr>
        <p:txBody>
          <a:bodyPr>
            <a:spAutoFit/>
          </a:bodyPr>
          <a:lstStyle/>
          <a:p>
            <a:pPr marL="342900" indent="-342900" eaLnBrk="0" hangingPunct="0">
              <a:buFont typeface="Arial" charset="0"/>
              <a:buChar char="•"/>
            </a:pPr>
            <a:r>
              <a:rPr lang="en-US"/>
              <a:t>Tombola</a:t>
            </a:r>
            <a:r>
              <a:rPr lang="en-US" b="0"/>
              <a:t> - A giant raffle</a:t>
            </a:r>
          </a:p>
          <a:p>
            <a:pPr marL="342900" indent="-342900" eaLnBrk="0" hangingPunct="0">
              <a:buFont typeface="Arial" charset="0"/>
              <a:buChar char="•"/>
            </a:pPr>
            <a:r>
              <a:rPr lang="en-US"/>
              <a:t>Tickets price</a:t>
            </a:r>
            <a:r>
              <a:rPr lang="en-US" b="0"/>
              <a:t>:  2.50 € each</a:t>
            </a:r>
          </a:p>
          <a:p>
            <a:pPr marL="342900" indent="-342900" eaLnBrk="0" hangingPunct="0">
              <a:buFont typeface="Arial" charset="0"/>
              <a:buChar char="•"/>
            </a:pPr>
            <a:r>
              <a:rPr lang="en-US"/>
              <a:t>Prizes</a:t>
            </a:r>
            <a:r>
              <a:rPr lang="en-US" b="0"/>
              <a:t> - Each nation provides at least two (2) prizes worth at least 100 € each</a:t>
            </a:r>
          </a:p>
          <a:p>
            <a:pPr marL="342900" indent="-342900" eaLnBrk="0" hangingPunct="0">
              <a:buFont typeface="Arial" charset="0"/>
              <a:buChar char="•"/>
            </a:pPr>
            <a:r>
              <a:rPr lang="en-US"/>
              <a:t>Ticket Sales </a:t>
            </a:r>
            <a:r>
              <a:rPr lang="en-US" b="0"/>
              <a:t>- All nations sell tickets</a:t>
            </a:r>
          </a:p>
          <a:p>
            <a:pPr marL="342900" indent="-342900" eaLnBrk="0" hangingPunct="0">
              <a:buFont typeface="Arial" charset="0"/>
              <a:buChar char="•"/>
            </a:pPr>
            <a:r>
              <a:rPr lang="en-US"/>
              <a:t>Winners</a:t>
            </a:r>
            <a:r>
              <a:rPr lang="en-US" b="0"/>
              <a:t> - The winners are drawn at the Bazaar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990600" y="404813"/>
            <a:ext cx="7848600" cy="1520825"/>
          </a:xfrm>
        </p:spPr>
        <p:txBody>
          <a:bodyPr/>
          <a:lstStyle/>
          <a:p>
            <a:pPr eaLnBrk="1" hangingPunct="1"/>
            <a:r>
              <a:rPr lang="en-GB" sz="3600" b="1" smtClean="0"/>
              <a:t>Tombola Prizes</a:t>
            </a:r>
            <a:r>
              <a:rPr lang="en-GB" sz="3600" b="1" smtClean="0">
                <a:solidFill>
                  <a:schemeClr val="accent2"/>
                </a:solidFill>
              </a:rPr>
              <a:t/>
            </a:r>
            <a:br>
              <a:rPr lang="en-GB" sz="3600" b="1" smtClean="0">
                <a:solidFill>
                  <a:schemeClr val="accent2"/>
                </a:solidFill>
              </a:rPr>
            </a:br>
            <a:r>
              <a:rPr lang="en-US" sz="2000" smtClean="0">
                <a:solidFill>
                  <a:schemeClr val="accent2"/>
                </a:solidFill>
              </a:rPr>
              <a:t>Carla Bucalossi Quatrini - Tombola Coordinator</a:t>
            </a:r>
          </a:p>
        </p:txBody>
      </p:sp>
      <p:sp>
        <p:nvSpPr>
          <p:cNvPr id="36867" name="Line 3"/>
          <p:cNvSpPr>
            <a:spLocks noChangeShapeType="1"/>
          </p:cNvSpPr>
          <p:nvPr/>
        </p:nvSpPr>
        <p:spPr bwMode="auto">
          <a:xfrm>
            <a:off x="1828800" y="1989138"/>
            <a:ext cx="6559550" cy="0"/>
          </a:xfrm>
          <a:prstGeom prst="line">
            <a:avLst/>
          </a:prstGeom>
          <a:noFill/>
          <a:ln w="38100">
            <a:solidFill>
              <a:srgbClr val="FFCC00"/>
            </a:solidFill>
            <a:round/>
            <a:headEnd/>
            <a:tailEnd/>
          </a:ln>
        </p:spPr>
        <p:txBody>
          <a:bodyPr wrap="none" anchor="ctr"/>
          <a:lstStyle/>
          <a:p>
            <a:endParaRPr lang="en-US"/>
          </a:p>
        </p:txBody>
      </p:sp>
      <p:sp>
        <p:nvSpPr>
          <p:cNvPr id="36868" name="Text Box 7"/>
          <p:cNvSpPr txBox="1">
            <a:spLocks noChangeArrowheads="1"/>
          </p:cNvSpPr>
          <p:nvPr/>
        </p:nvSpPr>
        <p:spPr bwMode="auto">
          <a:xfrm>
            <a:off x="1716088" y="2420938"/>
            <a:ext cx="6888162" cy="1938337"/>
          </a:xfrm>
          <a:prstGeom prst="rect">
            <a:avLst/>
          </a:prstGeom>
          <a:noFill/>
          <a:ln w="9525">
            <a:noFill/>
            <a:miter lim="800000"/>
            <a:headEnd/>
            <a:tailEnd/>
          </a:ln>
        </p:spPr>
        <p:txBody>
          <a:bodyPr>
            <a:spAutoFit/>
          </a:bodyPr>
          <a:lstStyle/>
          <a:p>
            <a:pPr marL="342900" indent="-342900" eaLnBrk="0" hangingPunct="0">
              <a:buFont typeface="Arial" charset="0"/>
              <a:buChar char="•"/>
            </a:pPr>
            <a:r>
              <a:rPr lang="en-US" b="0" dirty="0"/>
              <a:t>At least two (2) prizes per nation</a:t>
            </a:r>
          </a:p>
          <a:p>
            <a:pPr marL="342900" indent="-342900" eaLnBrk="0" hangingPunct="0">
              <a:buFont typeface="Arial" charset="0"/>
              <a:buChar char="•"/>
            </a:pPr>
            <a:r>
              <a:rPr lang="en-US" b="0" dirty="0"/>
              <a:t>Each prize must be worth at least 100 € </a:t>
            </a:r>
          </a:p>
          <a:p>
            <a:pPr marL="342900" indent="-342900" eaLnBrk="0" hangingPunct="0">
              <a:buFont typeface="Arial" charset="0"/>
              <a:buChar char="•"/>
            </a:pPr>
            <a:r>
              <a:rPr lang="en-US" b="0" dirty="0"/>
              <a:t>Provide list of prizes </a:t>
            </a:r>
            <a:r>
              <a:rPr lang="en-US" b="0" dirty="0" smtClean="0"/>
              <a:t>in September</a:t>
            </a:r>
            <a:endParaRPr lang="en-US" b="0" dirty="0"/>
          </a:p>
          <a:p>
            <a:pPr marL="342900" indent="-342900" eaLnBrk="0" hangingPunct="0">
              <a:buFont typeface="Arial" charset="0"/>
              <a:buChar char="•"/>
            </a:pPr>
            <a:r>
              <a:rPr lang="en-US" b="0" dirty="0"/>
              <a:t>Find the Prize list Form on the website </a:t>
            </a:r>
            <a:br>
              <a:rPr lang="en-US" b="0" dirty="0"/>
            </a:br>
            <a:r>
              <a:rPr lang="en-US" b="0" dirty="0">
                <a:solidFill>
                  <a:srgbClr val="C00000"/>
                </a:solidFill>
              </a:rPr>
              <a:t>&gt; Members Only &gt; Forms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90600" y="6350"/>
            <a:ext cx="7407275" cy="1520825"/>
          </a:xfrm>
        </p:spPr>
        <p:txBody>
          <a:bodyPr/>
          <a:lstStyle/>
          <a:p>
            <a:pPr eaLnBrk="1" hangingPunct="1"/>
            <a:r>
              <a:rPr lang="en-GB" sz="2800" b="1" dirty="0" smtClean="0"/>
              <a:t>2014 Tombola Ticket Sales</a:t>
            </a:r>
            <a:r>
              <a:rPr lang="en-GB" sz="2800" b="1" dirty="0" smtClean="0">
                <a:solidFill>
                  <a:schemeClr val="accent2"/>
                </a:solidFill>
              </a:rPr>
              <a:t/>
            </a:r>
            <a:br>
              <a:rPr lang="en-GB" sz="2800" b="1" dirty="0" smtClean="0">
                <a:solidFill>
                  <a:schemeClr val="accent2"/>
                </a:solidFill>
              </a:rPr>
            </a:br>
            <a:r>
              <a:rPr lang="en-US" sz="2000" dirty="0" smtClean="0">
                <a:solidFill>
                  <a:schemeClr val="accent2"/>
                </a:solidFill>
              </a:rPr>
              <a:t>Carla </a:t>
            </a:r>
            <a:r>
              <a:rPr lang="en-US" sz="2000" dirty="0" err="1" smtClean="0">
                <a:solidFill>
                  <a:schemeClr val="accent2"/>
                </a:solidFill>
              </a:rPr>
              <a:t>Bucalossi</a:t>
            </a:r>
            <a:r>
              <a:rPr lang="en-US" sz="2000" dirty="0" smtClean="0">
                <a:solidFill>
                  <a:schemeClr val="accent2"/>
                </a:solidFill>
              </a:rPr>
              <a:t> </a:t>
            </a:r>
            <a:r>
              <a:rPr lang="en-US" sz="2000" dirty="0" err="1" smtClean="0">
                <a:solidFill>
                  <a:schemeClr val="accent2"/>
                </a:solidFill>
              </a:rPr>
              <a:t>Quatrini</a:t>
            </a:r>
            <a:r>
              <a:rPr lang="en-US" sz="2000" dirty="0" smtClean="0">
                <a:solidFill>
                  <a:schemeClr val="accent2"/>
                </a:solidFill>
              </a:rPr>
              <a:t> - Tombola Coordinator</a:t>
            </a:r>
          </a:p>
        </p:txBody>
      </p:sp>
      <p:sp>
        <p:nvSpPr>
          <p:cNvPr id="39939" name="Line 3"/>
          <p:cNvSpPr>
            <a:spLocks noChangeShapeType="1"/>
          </p:cNvSpPr>
          <p:nvPr/>
        </p:nvSpPr>
        <p:spPr bwMode="auto">
          <a:xfrm>
            <a:off x="1828800" y="1436688"/>
            <a:ext cx="6559550" cy="0"/>
          </a:xfrm>
          <a:prstGeom prst="line">
            <a:avLst/>
          </a:prstGeom>
          <a:noFill/>
          <a:ln w="38100">
            <a:solidFill>
              <a:srgbClr val="FFCC00"/>
            </a:solidFill>
            <a:round/>
            <a:headEnd/>
            <a:tailEnd/>
          </a:ln>
        </p:spPr>
        <p:txBody>
          <a:bodyPr wrap="none" anchor="ctr"/>
          <a:lstStyle/>
          <a:p>
            <a:endParaRPr lang="en-US"/>
          </a:p>
        </p:txBody>
      </p:sp>
      <p:sp>
        <p:nvSpPr>
          <p:cNvPr id="39940" name="Text Box 7"/>
          <p:cNvSpPr txBox="1">
            <a:spLocks noChangeArrowheads="1"/>
          </p:cNvSpPr>
          <p:nvPr/>
        </p:nvSpPr>
        <p:spPr bwMode="auto">
          <a:xfrm>
            <a:off x="1725613" y="1719263"/>
            <a:ext cx="6672262" cy="3083921"/>
          </a:xfrm>
          <a:prstGeom prst="rect">
            <a:avLst/>
          </a:prstGeom>
          <a:noFill/>
          <a:ln w="9525">
            <a:noFill/>
            <a:miter lim="800000"/>
            <a:headEnd/>
            <a:tailEnd/>
          </a:ln>
        </p:spPr>
        <p:txBody>
          <a:bodyPr>
            <a:spAutoFit/>
          </a:bodyPr>
          <a:lstStyle/>
          <a:p>
            <a:pPr eaLnBrk="0" hangingPunct="0">
              <a:lnSpc>
                <a:spcPct val="90000"/>
              </a:lnSpc>
            </a:pPr>
            <a:endParaRPr lang="en-US" sz="3600" dirty="0" smtClean="0"/>
          </a:p>
          <a:p>
            <a:pPr eaLnBrk="0" hangingPunct="0">
              <a:lnSpc>
                <a:spcPct val="90000"/>
              </a:lnSpc>
            </a:pPr>
            <a:r>
              <a:rPr lang="en-US" sz="3600" dirty="0" smtClean="0"/>
              <a:t>Tombola Sales in front of ING Bank (Press Hall) </a:t>
            </a:r>
          </a:p>
          <a:p>
            <a:pPr eaLnBrk="0" hangingPunct="0">
              <a:lnSpc>
                <a:spcPct val="90000"/>
              </a:lnSpc>
            </a:pPr>
            <a:endParaRPr lang="en-US" sz="3600" dirty="0"/>
          </a:p>
          <a:p>
            <a:pPr eaLnBrk="0" hangingPunct="0">
              <a:lnSpc>
                <a:spcPct val="90000"/>
              </a:lnSpc>
            </a:pPr>
            <a:endParaRPr lang="en-US" sz="3600" dirty="0" smtClean="0"/>
          </a:p>
          <a:p>
            <a:pPr eaLnBrk="0" hangingPunct="0">
              <a:lnSpc>
                <a:spcPct val="90000"/>
              </a:lnSpc>
            </a:pPr>
            <a:r>
              <a:rPr lang="en-US" sz="3600" dirty="0" smtClean="0"/>
              <a:t>Sept 29-Nov 7</a:t>
            </a:r>
          </a:p>
        </p:txBody>
      </p:sp>
      <p:sp>
        <p:nvSpPr>
          <p:cNvPr id="39941" name="Rectangle 15"/>
          <p:cNvSpPr>
            <a:spLocks noChangeArrowheads="1"/>
          </p:cNvSpPr>
          <p:nvPr/>
        </p:nvSpPr>
        <p:spPr bwMode="auto">
          <a:xfrm>
            <a:off x="1763713" y="3429000"/>
            <a:ext cx="7200900" cy="2447925"/>
          </a:xfrm>
          <a:prstGeom prst="rect">
            <a:avLst/>
          </a:prstGeom>
          <a:noFill/>
          <a:ln w="9525">
            <a:noFill/>
            <a:miter lim="800000"/>
            <a:headEnd/>
            <a:tailEnd/>
          </a:ln>
        </p:spPr>
        <p:txBody>
          <a:bodyPr/>
          <a:lstStyle/>
          <a:p>
            <a:pPr>
              <a:lnSpc>
                <a:spcPct val="90000"/>
              </a:lnSpc>
            </a:pPr>
            <a:endParaRPr lang="en-US" dirty="0" smtClean="0"/>
          </a:p>
          <a:p>
            <a:pPr>
              <a:lnSpc>
                <a:spcPct val="90000"/>
              </a:lnSpc>
            </a:pPr>
            <a:endParaRPr lang="da-D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ktangel 2"/>
          <p:cNvSpPr>
            <a:spLocks noChangeArrowheads="1"/>
          </p:cNvSpPr>
          <p:nvPr/>
        </p:nvSpPr>
        <p:spPr bwMode="auto">
          <a:xfrm>
            <a:off x="1763713" y="5732463"/>
            <a:ext cx="5472112" cy="1009650"/>
          </a:xfrm>
          <a:prstGeom prst="rect">
            <a:avLst/>
          </a:prstGeom>
          <a:solidFill>
            <a:schemeClr val="bg1"/>
          </a:solidFill>
          <a:ln w="9525" algn="ctr">
            <a:solidFill>
              <a:schemeClr val="bg1"/>
            </a:solidFill>
            <a:round/>
            <a:headEnd/>
            <a:tailEnd/>
          </a:ln>
        </p:spPr>
        <p:txBody>
          <a:bodyPr/>
          <a:lstStyle/>
          <a:p>
            <a:pPr eaLnBrk="0" hangingPunct="0"/>
            <a:endParaRPr lang="da-DK"/>
          </a:p>
        </p:txBody>
      </p:sp>
      <p:sp>
        <p:nvSpPr>
          <p:cNvPr id="4099" name="Rectangle 3"/>
          <p:cNvSpPr>
            <a:spLocks noGrp="1" noChangeArrowheads="1"/>
          </p:cNvSpPr>
          <p:nvPr>
            <p:ph type="body" idx="1"/>
          </p:nvPr>
        </p:nvSpPr>
        <p:spPr>
          <a:xfrm>
            <a:off x="1741488" y="1628775"/>
            <a:ext cx="6215062" cy="5113338"/>
          </a:xfrm>
        </p:spPr>
        <p:txBody>
          <a:bodyPr/>
          <a:lstStyle/>
          <a:p>
            <a:endParaRPr lang="da-DK" sz="2200" b="1" dirty="0" smtClean="0"/>
          </a:p>
          <a:p>
            <a:r>
              <a:rPr lang="da-DK" sz="2200" b="1" dirty="0" smtClean="0"/>
              <a:t>Francine </a:t>
            </a:r>
            <a:r>
              <a:rPr lang="da-DK" sz="2200" b="1" dirty="0"/>
              <a:t>Pilon, ANR, Canada</a:t>
            </a:r>
          </a:p>
          <a:p>
            <a:r>
              <a:rPr lang="en-US" sz="2200" b="1" dirty="0" err="1"/>
              <a:t>Bohumila</a:t>
            </a:r>
            <a:r>
              <a:rPr lang="en-US" sz="2200" b="1" dirty="0"/>
              <a:t> </a:t>
            </a:r>
            <a:r>
              <a:rPr lang="en-US" sz="2200" b="1" dirty="0" err="1"/>
              <a:t>Balounova</a:t>
            </a:r>
            <a:r>
              <a:rPr lang="en-US" sz="2200" b="1" dirty="0"/>
              <a:t>, NR, Czech </a:t>
            </a:r>
            <a:r>
              <a:rPr lang="en-US" sz="2200" b="1" dirty="0" smtClean="0"/>
              <a:t>Republic</a:t>
            </a:r>
          </a:p>
          <a:p>
            <a:r>
              <a:rPr lang="en-US" sz="2200" b="1" dirty="0" err="1"/>
              <a:t>Pia</a:t>
            </a:r>
            <a:r>
              <a:rPr lang="en-US" sz="2200" b="1" dirty="0"/>
              <a:t> </a:t>
            </a:r>
            <a:r>
              <a:rPr lang="en-US" sz="2200" b="1" dirty="0" err="1"/>
              <a:t>Rohrmann</a:t>
            </a:r>
            <a:r>
              <a:rPr lang="en-US" sz="2200" b="1" dirty="0"/>
              <a:t>, </a:t>
            </a:r>
            <a:r>
              <a:rPr lang="en-US" sz="2200" b="1" dirty="0" smtClean="0"/>
              <a:t>ANR, </a:t>
            </a:r>
            <a:r>
              <a:rPr lang="en-US" sz="2200" b="1" dirty="0"/>
              <a:t>Germany</a:t>
            </a:r>
            <a:endParaRPr lang="en-US" sz="2200" b="1" dirty="0" smtClean="0"/>
          </a:p>
          <a:p>
            <a:r>
              <a:rPr lang="en-US" sz="2200" b="1" dirty="0" err="1" smtClean="0"/>
              <a:t>Krisztina</a:t>
            </a:r>
            <a:r>
              <a:rPr lang="en-US" sz="2200" b="1" dirty="0" smtClean="0"/>
              <a:t> </a:t>
            </a:r>
            <a:r>
              <a:rPr lang="en-US" sz="2200" b="1" dirty="0" err="1"/>
              <a:t>Rajcsányi</a:t>
            </a:r>
            <a:r>
              <a:rPr lang="en-US" sz="2200" b="1" dirty="0"/>
              <a:t>-Müller, ANR, Hungary </a:t>
            </a:r>
            <a:endParaRPr lang="en-US" sz="2200" b="1" dirty="0" smtClean="0"/>
          </a:p>
          <a:p>
            <a:r>
              <a:rPr lang="en-US" sz="2200" b="1" dirty="0" smtClean="0"/>
              <a:t>Cristina </a:t>
            </a:r>
            <a:r>
              <a:rPr lang="en-US" sz="2200" b="1" dirty="0" err="1"/>
              <a:t>Pedrinazzi</a:t>
            </a:r>
            <a:r>
              <a:rPr lang="en-US" sz="2200" b="1" dirty="0"/>
              <a:t> </a:t>
            </a:r>
            <a:r>
              <a:rPr lang="en-US" sz="2200" b="1" dirty="0" err="1"/>
              <a:t>Andriulli</a:t>
            </a:r>
            <a:r>
              <a:rPr lang="en-US" sz="2200" b="1" dirty="0"/>
              <a:t>, NR, Italy </a:t>
            </a:r>
            <a:endParaRPr lang="en-US" sz="2200" b="1" dirty="0" smtClean="0"/>
          </a:p>
          <a:p>
            <a:r>
              <a:rPr lang="en-US" sz="2200" b="1" dirty="0" smtClean="0"/>
              <a:t>Barbara </a:t>
            </a:r>
            <a:r>
              <a:rPr lang="en-US" sz="2200" b="1" dirty="0" err="1"/>
              <a:t>Ghetti</a:t>
            </a:r>
            <a:r>
              <a:rPr lang="en-US" sz="2200" b="1" dirty="0"/>
              <a:t>, ANR, Italy </a:t>
            </a:r>
            <a:endParaRPr lang="en-US" sz="2200" b="1" dirty="0" smtClean="0"/>
          </a:p>
          <a:p>
            <a:r>
              <a:rPr lang="nn-NO" sz="2200" b="1" dirty="0"/>
              <a:t>Lena Marie Fekene, NR Norway</a:t>
            </a:r>
            <a:endParaRPr lang="en-US" sz="2200" b="1" dirty="0" smtClean="0"/>
          </a:p>
          <a:p>
            <a:r>
              <a:rPr lang="en-US" sz="2200" b="1" dirty="0" err="1" smtClean="0"/>
              <a:t>Katarzyna</a:t>
            </a:r>
            <a:r>
              <a:rPr lang="en-US" sz="2200" b="1" dirty="0" smtClean="0"/>
              <a:t> </a:t>
            </a:r>
            <a:r>
              <a:rPr lang="en-US" sz="2200" b="1" dirty="0" err="1"/>
              <a:t>Ochman</a:t>
            </a:r>
            <a:r>
              <a:rPr lang="en-US" sz="2200" b="1" dirty="0"/>
              <a:t>, NR, Poland </a:t>
            </a:r>
            <a:endParaRPr lang="en-US" sz="2200" b="1" dirty="0" smtClean="0"/>
          </a:p>
          <a:p>
            <a:endParaRPr lang="en-US" sz="2200" dirty="0" smtClean="0"/>
          </a:p>
        </p:txBody>
      </p:sp>
      <p:sp>
        <p:nvSpPr>
          <p:cNvPr id="4100" name="Rectangle 2"/>
          <p:cNvSpPr>
            <a:spLocks noGrp="1" noChangeArrowheads="1"/>
          </p:cNvSpPr>
          <p:nvPr>
            <p:ph type="title"/>
          </p:nvPr>
        </p:nvSpPr>
        <p:spPr>
          <a:xfrm>
            <a:off x="685800" y="404813"/>
            <a:ext cx="7772400" cy="1143000"/>
          </a:xfrm>
        </p:spPr>
        <p:txBody>
          <a:bodyPr/>
          <a:lstStyle/>
          <a:p>
            <a:pPr eaLnBrk="1" hangingPunct="1"/>
            <a:r>
              <a:rPr lang="nl-NL" sz="3600" b="1" dirty="0" smtClean="0"/>
              <a:t>Farewell to Members (1 of 2)</a:t>
            </a:r>
            <a:r>
              <a:rPr lang="en-US" dirty="0" smtClean="0"/>
              <a:t/>
            </a:r>
            <a:br>
              <a:rPr lang="en-US" dirty="0" smtClean="0"/>
            </a:br>
            <a:r>
              <a:rPr lang="en-US" sz="2000" dirty="0" err="1" smtClean="0"/>
              <a:t>Beckie</a:t>
            </a:r>
            <a:r>
              <a:rPr lang="en-US" sz="2000" dirty="0" smtClean="0"/>
              <a:t> </a:t>
            </a:r>
            <a:r>
              <a:rPr lang="en-US" sz="2000" dirty="0" err="1" smtClean="0"/>
              <a:t>Metelko</a:t>
            </a:r>
            <a:r>
              <a:rPr lang="en-US" sz="2000" dirty="0" smtClean="0"/>
              <a:t> – Vice-President</a:t>
            </a:r>
          </a:p>
        </p:txBody>
      </p:sp>
      <p:sp>
        <p:nvSpPr>
          <p:cNvPr id="4101" name="Line 4"/>
          <p:cNvSpPr>
            <a:spLocks noChangeShapeType="1"/>
          </p:cNvSpPr>
          <p:nvPr/>
        </p:nvSpPr>
        <p:spPr bwMode="auto">
          <a:xfrm>
            <a:off x="1828800" y="1628775"/>
            <a:ext cx="6096000" cy="0"/>
          </a:xfrm>
          <a:prstGeom prst="line">
            <a:avLst/>
          </a:prstGeom>
          <a:noFill/>
          <a:ln w="38100">
            <a:solidFill>
              <a:srgbClr val="FFCC00"/>
            </a:solidFill>
            <a:round/>
            <a:headEnd/>
            <a:tailEnd/>
          </a:ln>
        </p:spPr>
        <p:txBody>
          <a:bodyPr wrap="none" anchor="ctr"/>
          <a:lstStyle/>
          <a:p>
            <a:endParaRPr lang="en-US"/>
          </a:p>
        </p:txBody>
      </p:sp>
      <p:pic>
        <p:nvPicPr>
          <p:cNvPr id="4102" name="Picture 2" descr="C:\Users\Public\Pictures\Farvel.jpg"/>
          <p:cNvPicPr>
            <a:picLocks noChangeAspect="1" noChangeArrowheads="1"/>
          </p:cNvPicPr>
          <p:nvPr/>
        </p:nvPicPr>
        <p:blipFill>
          <a:blip r:embed="rId3" cstate="print"/>
          <a:srcRect/>
          <a:stretch>
            <a:fillRect/>
          </a:stretch>
        </p:blipFill>
        <p:spPr bwMode="auto">
          <a:xfrm>
            <a:off x="7596188" y="4859338"/>
            <a:ext cx="1296987" cy="1662112"/>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a:xfrm>
            <a:off x="1835150" y="6350"/>
            <a:ext cx="6481763" cy="1520825"/>
          </a:xfrm>
        </p:spPr>
        <p:txBody>
          <a:bodyPr/>
          <a:lstStyle/>
          <a:p>
            <a:pPr>
              <a:defRPr/>
            </a:pPr>
            <a:r>
              <a:rPr lang="en-GB" sz="3600" b="1" dirty="0" smtClean="0"/>
              <a:t>Restaurant </a:t>
            </a:r>
            <a:r>
              <a:rPr lang="en-GB" sz="3600" b="1" dirty="0"/>
              <a:t>Update </a:t>
            </a:r>
            <a:r>
              <a:rPr lang="en-GB" sz="3600" b="1" dirty="0" smtClean="0">
                <a:solidFill>
                  <a:schemeClr val="accent2"/>
                </a:solidFill>
              </a:rPr>
              <a:t/>
            </a:r>
            <a:br>
              <a:rPr lang="en-GB" sz="3600" b="1" dirty="0" smtClean="0">
                <a:solidFill>
                  <a:schemeClr val="accent2"/>
                </a:solidFill>
              </a:rPr>
            </a:br>
            <a:r>
              <a:rPr lang="en-US" sz="2000" dirty="0">
                <a:solidFill>
                  <a:schemeClr val="accent2"/>
                </a:solidFill>
              </a:rPr>
              <a:t>Christina Arvanitaki </a:t>
            </a:r>
            <a:r>
              <a:rPr lang="en-US" sz="2000" dirty="0" smtClean="0">
                <a:solidFill>
                  <a:schemeClr val="accent2"/>
                </a:solidFill>
              </a:rPr>
              <a:t>- </a:t>
            </a:r>
            <a:r>
              <a:rPr lang="en-US" sz="2000" dirty="0" smtClean="0">
                <a:solidFill>
                  <a:schemeClr val="accent2"/>
                </a:solidFill>
                <a:latin typeface="+mn-lt"/>
              </a:rPr>
              <a:t>Restaurant Coordinator</a:t>
            </a:r>
            <a:endParaRPr lang="en-US" sz="2000" dirty="0">
              <a:solidFill>
                <a:schemeClr val="accent2"/>
              </a:solidFill>
              <a:latin typeface="+mn-lt"/>
            </a:endParaRPr>
          </a:p>
        </p:txBody>
      </p:sp>
      <p:sp>
        <p:nvSpPr>
          <p:cNvPr id="41987" name="Line 3"/>
          <p:cNvSpPr>
            <a:spLocks noChangeShapeType="1"/>
          </p:cNvSpPr>
          <p:nvPr/>
        </p:nvSpPr>
        <p:spPr bwMode="auto">
          <a:xfrm>
            <a:off x="1828800" y="1446213"/>
            <a:ext cx="6480175" cy="0"/>
          </a:xfrm>
          <a:prstGeom prst="line">
            <a:avLst/>
          </a:prstGeom>
          <a:noFill/>
          <a:ln w="38100">
            <a:solidFill>
              <a:srgbClr val="FFCC00"/>
            </a:solidFill>
            <a:round/>
            <a:headEnd/>
            <a:tailEnd/>
          </a:ln>
        </p:spPr>
        <p:txBody>
          <a:bodyPr wrap="none" anchor="ctr"/>
          <a:lstStyle/>
          <a:p>
            <a:endParaRPr lang="en-US"/>
          </a:p>
        </p:txBody>
      </p:sp>
      <p:sp>
        <p:nvSpPr>
          <p:cNvPr id="41988" name="Text Box 7"/>
          <p:cNvSpPr txBox="1">
            <a:spLocks noChangeArrowheads="1"/>
          </p:cNvSpPr>
          <p:nvPr/>
        </p:nvSpPr>
        <p:spPr bwMode="auto">
          <a:xfrm>
            <a:off x="1246188" y="2420938"/>
            <a:ext cx="7142236" cy="2677656"/>
          </a:xfrm>
          <a:prstGeom prst="rect">
            <a:avLst/>
          </a:prstGeom>
          <a:noFill/>
          <a:ln w="9525">
            <a:noFill/>
            <a:miter lim="800000"/>
            <a:headEnd/>
            <a:tailEnd/>
          </a:ln>
        </p:spPr>
        <p:txBody>
          <a:bodyPr wrap="square">
            <a:spAutoFit/>
          </a:bodyPr>
          <a:lstStyle/>
          <a:p>
            <a:pPr marL="749300" lvl="1" indent="-292100">
              <a:buFontTx/>
              <a:buChar char="•"/>
            </a:pPr>
            <a:r>
              <a:rPr lang="en-GB" dirty="0"/>
              <a:t>Latest </a:t>
            </a:r>
            <a:r>
              <a:rPr lang="en-GB" dirty="0" smtClean="0"/>
              <a:t>Update</a:t>
            </a:r>
          </a:p>
          <a:p>
            <a:pPr marL="1206500" lvl="2" indent="-292100">
              <a:buFontTx/>
              <a:buChar char="•"/>
            </a:pPr>
            <a:r>
              <a:rPr lang="en-GB" dirty="0" smtClean="0"/>
              <a:t>Each nation need to find a Restaurant Coordinator + Ass. Restaurant </a:t>
            </a:r>
            <a:r>
              <a:rPr lang="en-GB" dirty="0" err="1" smtClean="0"/>
              <a:t>Coord</a:t>
            </a:r>
            <a:r>
              <a:rPr lang="en-GB" dirty="0" smtClean="0"/>
              <a:t>.</a:t>
            </a:r>
          </a:p>
          <a:p>
            <a:pPr marL="1206500" lvl="2" indent="-292100">
              <a:buFontTx/>
              <a:buChar char="•"/>
            </a:pPr>
            <a:r>
              <a:rPr lang="en-GB" dirty="0" smtClean="0"/>
              <a:t>2014 Forms will be on our </a:t>
            </a:r>
            <a:r>
              <a:rPr lang="en-GB" dirty="0"/>
              <a:t>website </a:t>
            </a:r>
            <a:endParaRPr lang="en-GB" dirty="0" smtClean="0"/>
          </a:p>
          <a:p>
            <a:pPr marL="1206500" lvl="2" indent="-292100">
              <a:buFontTx/>
              <a:buChar char="•"/>
            </a:pPr>
            <a:r>
              <a:rPr lang="en-GB" dirty="0" smtClean="0"/>
              <a:t>1-2 special restaurant coordinator meetings before the bazaar</a:t>
            </a:r>
            <a:endParaRPr lang="en-GB" dirty="0"/>
          </a:p>
          <a:p>
            <a:pPr marL="1206500" lvl="2" indent="-292100">
              <a:buFontTx/>
              <a:buChar char="•"/>
            </a:pPr>
            <a:endParaRPr lang="en-GB" dirty="0"/>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title"/>
          </p:nvPr>
        </p:nvSpPr>
        <p:spPr>
          <a:xfrm>
            <a:off x="1828800" y="6350"/>
            <a:ext cx="6488113" cy="1223963"/>
          </a:xfrm>
        </p:spPr>
        <p:txBody>
          <a:bodyPr/>
          <a:lstStyle/>
          <a:p>
            <a:pPr>
              <a:defRPr/>
            </a:pPr>
            <a:r>
              <a:rPr lang="en-GB" sz="3600" b="1" dirty="0" smtClean="0">
                <a:latin typeface="+mn-lt"/>
              </a:rPr>
              <a:t>Sponsors &amp; Events</a:t>
            </a:r>
            <a:r>
              <a:rPr lang="en-GB" sz="2800" b="1" dirty="0">
                <a:solidFill>
                  <a:schemeClr val="accent2"/>
                </a:solidFill>
                <a:latin typeface="+mn-lt"/>
              </a:rPr>
              <a:t/>
            </a:r>
            <a:br>
              <a:rPr lang="en-GB" sz="2800" b="1" dirty="0">
                <a:solidFill>
                  <a:schemeClr val="accent2"/>
                </a:solidFill>
                <a:latin typeface="+mn-lt"/>
              </a:rPr>
            </a:br>
            <a:r>
              <a:rPr lang="en-GB" sz="2000" dirty="0">
                <a:solidFill>
                  <a:schemeClr val="accent2"/>
                </a:solidFill>
                <a:latin typeface="+mn-lt"/>
              </a:rPr>
              <a:t> </a:t>
            </a:r>
            <a:r>
              <a:rPr lang="en-US" sz="2000" dirty="0">
                <a:solidFill>
                  <a:schemeClr val="accent2"/>
                </a:solidFill>
              </a:rPr>
              <a:t>Dionysia Leolei, </a:t>
            </a:r>
            <a:r>
              <a:rPr lang="en-US" sz="2000" dirty="0" smtClean="0">
                <a:solidFill>
                  <a:schemeClr val="accent2"/>
                </a:solidFill>
              </a:rPr>
              <a:t>Sponsors &amp; Event Coordinator</a:t>
            </a:r>
            <a:endParaRPr lang="en-US" sz="2000" dirty="0">
              <a:solidFill>
                <a:schemeClr val="accent2"/>
              </a:solidFill>
              <a:latin typeface="+mn-lt"/>
            </a:endParaRPr>
          </a:p>
        </p:txBody>
      </p:sp>
      <p:sp>
        <p:nvSpPr>
          <p:cNvPr id="43011" name="Line 5"/>
          <p:cNvSpPr>
            <a:spLocks noChangeShapeType="1"/>
          </p:cNvSpPr>
          <p:nvPr/>
        </p:nvSpPr>
        <p:spPr bwMode="auto">
          <a:xfrm>
            <a:off x="1828800" y="1455738"/>
            <a:ext cx="6516688" cy="0"/>
          </a:xfrm>
          <a:prstGeom prst="line">
            <a:avLst/>
          </a:prstGeom>
          <a:noFill/>
          <a:ln w="38100">
            <a:solidFill>
              <a:srgbClr val="FFCC00"/>
            </a:solidFill>
            <a:round/>
            <a:headEnd/>
            <a:tailEnd/>
          </a:ln>
        </p:spPr>
        <p:txBody>
          <a:bodyPr wrap="none" anchor="ctr"/>
          <a:lstStyle/>
          <a:p>
            <a:endParaRPr lang="en-US"/>
          </a:p>
        </p:txBody>
      </p:sp>
      <p:sp>
        <p:nvSpPr>
          <p:cNvPr id="43012" name="Text Box 7"/>
          <p:cNvSpPr txBox="1">
            <a:spLocks noChangeArrowheads="1"/>
          </p:cNvSpPr>
          <p:nvPr/>
        </p:nvSpPr>
        <p:spPr bwMode="auto">
          <a:xfrm>
            <a:off x="1268880" y="1610060"/>
            <a:ext cx="7142236" cy="2677656"/>
          </a:xfrm>
          <a:prstGeom prst="rect">
            <a:avLst/>
          </a:prstGeom>
          <a:noFill/>
          <a:ln w="9525">
            <a:noFill/>
            <a:miter lim="800000"/>
            <a:headEnd/>
            <a:tailEnd/>
          </a:ln>
        </p:spPr>
        <p:txBody>
          <a:bodyPr wrap="square">
            <a:spAutoFit/>
          </a:bodyPr>
          <a:lstStyle/>
          <a:p>
            <a:pPr marL="749300" lvl="1" indent="-292100">
              <a:buFontTx/>
              <a:buChar char="•"/>
            </a:pPr>
            <a:r>
              <a:rPr lang="en-GB" dirty="0"/>
              <a:t>Latest Update</a:t>
            </a:r>
          </a:p>
          <a:p>
            <a:pPr marL="1206500" lvl="2" indent="-292100">
              <a:buFontTx/>
              <a:buChar char="•"/>
            </a:pPr>
            <a:r>
              <a:rPr lang="en-GB" dirty="0"/>
              <a:t>Confirmed </a:t>
            </a:r>
            <a:r>
              <a:rPr lang="en-GB" dirty="0" smtClean="0"/>
              <a:t>Sponsor NCB 2014</a:t>
            </a:r>
          </a:p>
          <a:p>
            <a:pPr marL="1206500" lvl="2" indent="-292100">
              <a:buFontTx/>
              <a:buChar char="•"/>
            </a:pPr>
            <a:endParaRPr lang="en-GB" dirty="0" smtClean="0"/>
          </a:p>
          <a:p>
            <a:pPr marL="1206500" lvl="2" indent="-292100">
              <a:buFontTx/>
              <a:buChar char="•"/>
            </a:pPr>
            <a:endParaRPr lang="en-GB" dirty="0"/>
          </a:p>
          <a:p>
            <a:pPr marL="1206500" lvl="2" indent="-292100">
              <a:buFontTx/>
              <a:buChar char="•"/>
            </a:pPr>
            <a:endParaRPr lang="en-GB" dirty="0" smtClean="0"/>
          </a:p>
          <a:p>
            <a:pPr marL="2120900" lvl="4" indent="-292100">
              <a:buFontTx/>
              <a:buChar char="•"/>
            </a:pPr>
            <a:r>
              <a:rPr lang="en-GB" dirty="0" smtClean="0"/>
              <a:t>PLATINUM SPONSOR</a:t>
            </a:r>
            <a:endParaRPr lang="en-GB" dirty="0"/>
          </a:p>
          <a:p>
            <a:pPr lvl="2"/>
            <a:endParaRPr lang="en-US" dirty="0"/>
          </a:p>
        </p:txBody>
      </p:sp>
      <p:pic>
        <p:nvPicPr>
          <p:cNvPr id="1026" name="Picture 2" descr="C:\Users\Διονυσία\Documents\NATO CHARITY BAZZAR BOARD\NCB Sponsors 2013\Sponsors logos 2013\A+ project\LOGO BIS RENT VERTIKAAL blanc.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564904"/>
            <a:ext cx="1622502" cy="2268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721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title"/>
          </p:nvPr>
        </p:nvSpPr>
        <p:spPr>
          <a:xfrm>
            <a:off x="1828800" y="6350"/>
            <a:ext cx="6488113" cy="1223963"/>
          </a:xfrm>
        </p:spPr>
        <p:txBody>
          <a:bodyPr/>
          <a:lstStyle/>
          <a:p>
            <a:pPr>
              <a:defRPr/>
            </a:pPr>
            <a:r>
              <a:rPr lang="en-GB" sz="3600" b="1" dirty="0" smtClean="0">
                <a:latin typeface="+mn-lt"/>
              </a:rPr>
              <a:t>Sponsors &amp; Events</a:t>
            </a:r>
            <a:r>
              <a:rPr lang="en-GB" sz="2800" b="1" dirty="0">
                <a:solidFill>
                  <a:schemeClr val="accent2"/>
                </a:solidFill>
                <a:latin typeface="+mn-lt"/>
              </a:rPr>
              <a:t/>
            </a:r>
            <a:br>
              <a:rPr lang="en-GB" sz="2800" b="1" dirty="0">
                <a:solidFill>
                  <a:schemeClr val="accent2"/>
                </a:solidFill>
                <a:latin typeface="+mn-lt"/>
              </a:rPr>
            </a:br>
            <a:r>
              <a:rPr lang="en-GB" sz="2000" dirty="0">
                <a:solidFill>
                  <a:schemeClr val="accent2"/>
                </a:solidFill>
                <a:latin typeface="+mn-lt"/>
              </a:rPr>
              <a:t> </a:t>
            </a:r>
            <a:r>
              <a:rPr lang="en-US" sz="2000" dirty="0">
                <a:solidFill>
                  <a:schemeClr val="accent2"/>
                </a:solidFill>
              </a:rPr>
              <a:t>Dionysia Leolei, </a:t>
            </a:r>
            <a:r>
              <a:rPr lang="en-US" sz="2000" dirty="0" smtClean="0">
                <a:solidFill>
                  <a:schemeClr val="accent2"/>
                </a:solidFill>
              </a:rPr>
              <a:t>Sponsors &amp; Event Coordinator</a:t>
            </a:r>
            <a:endParaRPr lang="en-US" sz="2000" dirty="0">
              <a:solidFill>
                <a:schemeClr val="accent2"/>
              </a:solidFill>
              <a:latin typeface="+mn-lt"/>
            </a:endParaRPr>
          </a:p>
        </p:txBody>
      </p:sp>
      <p:sp>
        <p:nvSpPr>
          <p:cNvPr id="43011" name="Line 5"/>
          <p:cNvSpPr>
            <a:spLocks noChangeShapeType="1"/>
          </p:cNvSpPr>
          <p:nvPr/>
        </p:nvSpPr>
        <p:spPr bwMode="auto">
          <a:xfrm>
            <a:off x="1828800" y="1455738"/>
            <a:ext cx="6516688" cy="0"/>
          </a:xfrm>
          <a:prstGeom prst="line">
            <a:avLst/>
          </a:prstGeom>
          <a:noFill/>
          <a:ln w="38100">
            <a:solidFill>
              <a:srgbClr val="FFCC00"/>
            </a:solidFill>
            <a:round/>
            <a:headEnd/>
            <a:tailEnd/>
          </a:ln>
        </p:spPr>
        <p:txBody>
          <a:bodyPr wrap="none" anchor="ctr"/>
          <a:lstStyle/>
          <a:p>
            <a:endParaRPr lang="en-US"/>
          </a:p>
        </p:txBody>
      </p:sp>
      <p:pic>
        <p:nvPicPr>
          <p:cNvPr id="3" name="Picture 2" descr="C:\Users\Διονυσία\Desktop\Behind the silk curtain Gulistan photo 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64" y="1844824"/>
            <a:ext cx="2448272"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bwMode="auto">
          <a:xfrm>
            <a:off x="3203848" y="1988840"/>
            <a:ext cx="5400600" cy="36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1" i="0" u="sng" strike="noStrike" cap="none" normalizeH="0" baseline="0" dirty="0" smtClean="0">
                <a:ln>
                  <a:noFill/>
                </a:ln>
                <a:solidFill>
                  <a:schemeClr val="tx1"/>
                </a:solidFill>
                <a:effectLst/>
                <a:latin typeface="Arial" charset="0"/>
                <a:ea typeface="ＭＳ Ｐゴシック" pitchFamily="-96" charset="-128"/>
              </a:rPr>
              <a:t>BOOK PRESENTATION</a:t>
            </a:r>
            <a:r>
              <a:rPr kumimoji="0" lang="en-US" sz="2400" b="1" i="0" u="sng" strike="noStrike" cap="none" normalizeH="0" dirty="0" smtClean="0">
                <a:ln>
                  <a:noFill/>
                </a:ln>
                <a:solidFill>
                  <a:schemeClr val="tx1"/>
                </a:solidFill>
                <a:effectLst/>
                <a:latin typeface="Arial" charset="0"/>
                <a:ea typeface="ＭＳ Ｐゴシック" pitchFamily="-96" charset="-128"/>
              </a:rPr>
              <a:t> &amp; SALE</a:t>
            </a:r>
          </a:p>
          <a:p>
            <a:pPr marL="0" marR="0" indent="0" algn="l" defTabSz="914400" rtl="0" eaLnBrk="0" fontAlgn="base" latinLnBrk="0" hangingPunct="0">
              <a:lnSpc>
                <a:spcPct val="100000"/>
              </a:lnSpc>
              <a:spcBef>
                <a:spcPct val="0"/>
              </a:spcBef>
              <a:spcAft>
                <a:spcPct val="0"/>
              </a:spcAft>
              <a:buClrTx/>
              <a:buSzTx/>
              <a:buFontTx/>
              <a:buNone/>
              <a:tabLst/>
            </a:pPr>
            <a:endParaRPr lang="en-US" dirty="0">
              <a:ea typeface="ＭＳ Ｐゴシック" pitchFamily="-96" charset="-128"/>
            </a:endParaRPr>
          </a:p>
          <a:p>
            <a:pPr marL="0" marR="0" indent="0" algn="just" defTabSz="914400" rtl="0" eaLnBrk="0" fontAlgn="base" latinLnBrk="0" hangingPunct="0">
              <a:lnSpc>
                <a:spcPct val="100000"/>
              </a:lnSpc>
              <a:spcBef>
                <a:spcPct val="0"/>
              </a:spcBef>
              <a:spcAft>
                <a:spcPct val="0"/>
              </a:spcAft>
              <a:buClrTx/>
              <a:buSzTx/>
              <a:buFontTx/>
              <a:buNone/>
              <a:tabLst/>
            </a:pPr>
            <a:r>
              <a:rPr kumimoji="0" lang="en-US" sz="2400" b="1" i="0" u="none" strike="noStrike" cap="none" normalizeH="0" dirty="0" smtClean="0">
                <a:ln>
                  <a:noFill/>
                </a:ln>
                <a:solidFill>
                  <a:schemeClr val="tx1"/>
                </a:solidFill>
                <a:effectLst/>
                <a:latin typeface="Arial" charset="0"/>
                <a:ea typeface="ＭＳ Ｐゴシック" pitchFamily="-96" charset="-128"/>
              </a:rPr>
              <a:t>30 books signed by the author sold</a:t>
            </a:r>
          </a:p>
          <a:p>
            <a:pPr eaLnBrk="0" hangingPunct="0"/>
            <a:endParaRPr lang="en-US" dirty="0" smtClean="0">
              <a:ea typeface="ＭＳ Ｐゴシック" pitchFamily="-96" charset="-128"/>
            </a:endParaRPr>
          </a:p>
          <a:p>
            <a:pPr algn="ctr" eaLnBrk="0" hangingPunct="0"/>
            <a:r>
              <a:rPr lang="en-US" dirty="0" smtClean="0">
                <a:ea typeface="ＭＳ Ｐゴシック" pitchFamily="-96" charset="-128"/>
              </a:rPr>
              <a:t> Total</a:t>
            </a:r>
            <a:r>
              <a:rPr lang="en-US" dirty="0">
                <a:ea typeface="ＭＳ Ｐゴシック" pitchFamily="-96" charset="-128"/>
              </a:rPr>
              <a:t>: </a:t>
            </a:r>
            <a:r>
              <a:rPr lang="en-US" dirty="0">
                <a:solidFill>
                  <a:srgbClr val="FF0000"/>
                </a:solidFill>
                <a:ea typeface="ＭＳ Ｐゴシック" pitchFamily="-96" charset="-128"/>
              </a:rPr>
              <a:t>600,00 </a:t>
            </a:r>
            <a:r>
              <a:rPr lang="en-US" dirty="0" smtClean="0">
                <a:solidFill>
                  <a:srgbClr val="FF0000"/>
                </a:solidFill>
                <a:ea typeface="ＭＳ Ｐゴシック" pitchFamily="-96" charset="-128"/>
              </a:rPr>
              <a:t>€</a:t>
            </a:r>
          </a:p>
          <a:p>
            <a:pPr algn="ctr" eaLnBrk="0" hangingPunct="0"/>
            <a:endParaRPr lang="en-US" dirty="0">
              <a:solidFill>
                <a:srgbClr val="FF0000"/>
              </a:solidFill>
              <a:ea typeface="ＭＳ Ｐゴシック" pitchFamily="-96" charset="-128"/>
            </a:endParaRPr>
          </a:p>
          <a:p>
            <a:pPr algn="ctr" eaLnBrk="0" hangingPunct="0"/>
            <a:r>
              <a:rPr lang="en-US" dirty="0" smtClean="0">
                <a:solidFill>
                  <a:srgbClr val="0070C0"/>
                </a:solidFill>
                <a:ea typeface="ＭＳ Ｐゴシック" pitchFamily="-96" charset="-128"/>
              </a:rPr>
              <a:t>20 more copies available </a:t>
            </a:r>
            <a:r>
              <a:rPr lang="en-US" u="sng" dirty="0" smtClean="0">
                <a:solidFill>
                  <a:srgbClr val="FF0000"/>
                </a:solidFill>
                <a:ea typeface="ＭＳ Ｐゴシック" pitchFamily="-96" charset="-128"/>
              </a:rPr>
              <a:t>TODAY</a:t>
            </a:r>
          </a:p>
          <a:p>
            <a:pPr algn="ctr" eaLnBrk="0" hangingPunct="0"/>
            <a:r>
              <a:rPr lang="en-US" dirty="0">
                <a:solidFill>
                  <a:srgbClr val="FF0000"/>
                </a:solidFill>
                <a:ea typeface="ＭＳ Ｐゴシック" pitchFamily="-96" charset="-128"/>
              </a:rPr>
              <a:t>20 </a:t>
            </a:r>
            <a:r>
              <a:rPr lang="en-US" dirty="0" smtClean="0">
                <a:solidFill>
                  <a:srgbClr val="FF0000"/>
                </a:solidFill>
                <a:ea typeface="ＭＳ Ｐゴシック" pitchFamily="-96" charset="-128"/>
              </a:rPr>
              <a:t>€ / Book</a:t>
            </a:r>
            <a:endParaRPr lang="en-US" dirty="0">
              <a:solidFill>
                <a:srgbClr val="FF0000"/>
              </a:solidFill>
              <a:ea typeface="ＭＳ Ｐゴシック" pitchFamily="-96" charset="-128"/>
            </a:endParaRPr>
          </a:p>
          <a:p>
            <a:pPr algn="just" eaLnBrk="0" hangingPunct="0"/>
            <a:endParaRPr lang="en-US" dirty="0" smtClean="0">
              <a:solidFill>
                <a:srgbClr val="FF0000"/>
              </a:solidFill>
              <a:ea typeface="ＭＳ Ｐゴシック" pitchFamily="-96" charset="-128"/>
            </a:endParaRPr>
          </a:p>
          <a:p>
            <a:pPr algn="ctr" eaLnBrk="0" hangingPunct="0"/>
            <a:endParaRPr lang="en-US" dirty="0">
              <a:solidFill>
                <a:srgbClr val="FF0000"/>
              </a:solidFill>
              <a:ea typeface="ＭＳ Ｐゴシック" pitchFamily="-96" charset="-128"/>
            </a:endParaRPr>
          </a:p>
          <a:p>
            <a:pPr algn="ctr" eaLnBrk="0" hangingPunct="0"/>
            <a:endParaRPr lang="en-US" dirty="0">
              <a:solidFill>
                <a:srgbClr val="FF0000"/>
              </a:solidFill>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dirty="0" smtClean="0">
              <a:ln>
                <a:noFill/>
              </a:ln>
              <a:solidFill>
                <a:schemeClr val="tx1"/>
              </a:solidFill>
              <a:effectLst/>
              <a:latin typeface="Arial" charset="0"/>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baseline="0" dirty="0">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a typeface="ＭＳ Ｐゴシック" pitchFamily="-96" charset="-128"/>
            </a:endParaRPr>
          </a:p>
        </p:txBody>
      </p:sp>
      <p:sp>
        <p:nvSpPr>
          <p:cNvPr id="5" name="Ορθογώνιο 4"/>
          <p:cNvSpPr/>
          <p:nvPr/>
        </p:nvSpPr>
        <p:spPr bwMode="auto">
          <a:xfrm>
            <a:off x="4499992" y="3429000"/>
            <a:ext cx="2952328" cy="504056"/>
          </a:xfrm>
          <a:prstGeom prst="rect">
            <a:avLst/>
          </a:prstGeom>
          <a:noFill/>
          <a:ln w="1143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14343813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kstboks 1"/>
          <p:cNvSpPr txBox="1">
            <a:spLocks noChangeArrowheads="1"/>
          </p:cNvSpPr>
          <p:nvPr/>
        </p:nvSpPr>
        <p:spPr bwMode="auto">
          <a:xfrm>
            <a:off x="323850" y="0"/>
            <a:ext cx="1368425" cy="461963"/>
          </a:xfrm>
          <a:prstGeom prst="rect">
            <a:avLst/>
          </a:prstGeom>
          <a:solidFill>
            <a:schemeClr val="bg1"/>
          </a:solidFill>
          <a:ln w="9525">
            <a:noFill/>
            <a:miter lim="800000"/>
            <a:headEnd/>
            <a:tailEnd/>
          </a:ln>
        </p:spPr>
        <p:txBody>
          <a:bodyPr>
            <a:spAutoFit/>
          </a:bodyPr>
          <a:lstStyle/>
          <a:p>
            <a:pPr eaLnBrk="0" hangingPunct="0"/>
            <a:endParaRPr lang="da-DK"/>
          </a:p>
        </p:txBody>
      </p:sp>
      <p:sp>
        <p:nvSpPr>
          <p:cNvPr id="16387" name="Tekstboks 5"/>
          <p:cNvSpPr txBox="1">
            <a:spLocks noChangeArrowheads="1"/>
          </p:cNvSpPr>
          <p:nvPr/>
        </p:nvSpPr>
        <p:spPr bwMode="auto">
          <a:xfrm>
            <a:off x="3276600" y="17463"/>
            <a:ext cx="5691188" cy="1754187"/>
          </a:xfrm>
          <a:prstGeom prst="rect">
            <a:avLst/>
          </a:prstGeom>
          <a:noFill/>
          <a:ln w="9525">
            <a:noFill/>
            <a:miter lim="800000"/>
            <a:headEnd/>
            <a:tailEnd/>
          </a:ln>
        </p:spPr>
        <p:txBody>
          <a:bodyPr>
            <a:spAutoFit/>
          </a:bodyPr>
          <a:lstStyle/>
          <a:p>
            <a:pPr algn="ctr"/>
            <a:r>
              <a:rPr lang="en-US" sz="3600" dirty="0"/>
              <a:t>Bake Sale</a:t>
            </a:r>
          </a:p>
          <a:p>
            <a:pPr algn="ctr"/>
            <a:r>
              <a:rPr lang="en-US" sz="3600" dirty="0" smtClean="0"/>
              <a:t>June 12 2014</a:t>
            </a:r>
            <a:r>
              <a:rPr lang="en-US" sz="3200" dirty="0"/>
              <a:t/>
            </a:r>
            <a:br>
              <a:rPr lang="en-US" sz="3200" dirty="0"/>
            </a:br>
            <a:r>
              <a:rPr lang="en-US" sz="3200" dirty="0">
                <a:solidFill>
                  <a:srgbClr val="C00000"/>
                </a:solidFill>
              </a:rPr>
              <a:t> </a:t>
            </a:r>
            <a:r>
              <a:rPr lang="en-US" sz="3600" dirty="0">
                <a:solidFill>
                  <a:srgbClr val="C00000"/>
                </a:solidFill>
              </a:rPr>
              <a:t>Raised: 1168,14</a:t>
            </a:r>
            <a:r>
              <a:rPr lang="en-US" sz="3600" dirty="0" smtClean="0">
                <a:solidFill>
                  <a:srgbClr val="C00000"/>
                </a:solidFill>
              </a:rPr>
              <a:t>€</a:t>
            </a:r>
            <a:endParaRPr lang="da-DK" sz="3600" dirty="0"/>
          </a:p>
        </p:txBody>
      </p:sp>
      <p:sp>
        <p:nvSpPr>
          <p:cNvPr id="16388" name="Tekstboks 6"/>
          <p:cNvSpPr txBox="1">
            <a:spLocks noChangeArrowheads="1"/>
          </p:cNvSpPr>
          <p:nvPr/>
        </p:nvSpPr>
        <p:spPr bwMode="auto">
          <a:xfrm>
            <a:off x="144463" y="5437188"/>
            <a:ext cx="8823325" cy="584200"/>
          </a:xfrm>
          <a:prstGeom prst="rect">
            <a:avLst/>
          </a:prstGeom>
          <a:noFill/>
          <a:ln w="9525">
            <a:noFill/>
            <a:miter lim="800000"/>
            <a:headEnd/>
            <a:tailEnd/>
          </a:ln>
        </p:spPr>
        <p:txBody>
          <a:bodyPr>
            <a:spAutoFit/>
          </a:bodyPr>
          <a:lstStyle/>
          <a:p>
            <a:pPr algn="ctr"/>
            <a:r>
              <a:rPr lang="da-DK" sz="3200" dirty="0"/>
              <a:t>Next Bake Sale - September </a:t>
            </a:r>
            <a:r>
              <a:rPr lang="da-DK" sz="3200" dirty="0" smtClean="0"/>
              <a:t>25, 2014</a:t>
            </a:r>
            <a:endParaRPr lang="da-DK" sz="3200" dirty="0"/>
          </a:p>
        </p:txBody>
      </p:sp>
      <p:sp>
        <p:nvSpPr>
          <p:cNvPr id="16391" name="Tekstboks 1"/>
          <p:cNvSpPr txBox="1">
            <a:spLocks noChangeArrowheads="1"/>
          </p:cNvSpPr>
          <p:nvPr/>
        </p:nvSpPr>
        <p:spPr bwMode="auto">
          <a:xfrm>
            <a:off x="0" y="4789488"/>
            <a:ext cx="9144000" cy="646112"/>
          </a:xfrm>
          <a:prstGeom prst="rect">
            <a:avLst/>
          </a:prstGeom>
          <a:noFill/>
          <a:ln w="9525">
            <a:noFill/>
            <a:miter lim="800000"/>
            <a:headEnd/>
            <a:tailEnd/>
          </a:ln>
        </p:spPr>
        <p:txBody>
          <a:bodyPr>
            <a:spAutoFit/>
          </a:bodyPr>
          <a:lstStyle/>
          <a:p>
            <a:pPr algn="ctr"/>
            <a:r>
              <a:rPr lang="en-US" sz="3600" dirty="0">
                <a:solidFill>
                  <a:srgbClr val="C00000"/>
                </a:solidFill>
              </a:rPr>
              <a:t>Total for </a:t>
            </a:r>
            <a:r>
              <a:rPr lang="en-US" sz="3600" dirty="0" smtClean="0">
                <a:solidFill>
                  <a:srgbClr val="C00000"/>
                </a:solidFill>
              </a:rPr>
              <a:t>2014: 3087,14 </a:t>
            </a:r>
            <a:r>
              <a:rPr lang="en-US" sz="3600" dirty="0">
                <a:solidFill>
                  <a:srgbClr val="C00000"/>
                </a:solidFill>
              </a:rPr>
              <a:t>€</a:t>
            </a:r>
            <a:endParaRPr lang="da-DK" sz="3600" dirty="0"/>
          </a:p>
        </p:txBody>
      </p:sp>
      <p:pic>
        <p:nvPicPr>
          <p:cNvPr id="2050" name="Picture 2" descr="https://fbcdn-sphotos-a-a.akamaihd.net/hphotos-ak-xpa1/t1.0-9/10413438_651688064916323_5478975576191923320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1773393"/>
            <a:ext cx="4608512" cy="307234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nser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7624" y="2306732"/>
            <a:ext cx="1739014" cy="2005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220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title"/>
          </p:nvPr>
        </p:nvSpPr>
        <p:spPr>
          <a:xfrm>
            <a:off x="1828800" y="6350"/>
            <a:ext cx="6488113" cy="1223963"/>
          </a:xfrm>
        </p:spPr>
        <p:txBody>
          <a:bodyPr/>
          <a:lstStyle/>
          <a:p>
            <a:pPr>
              <a:defRPr/>
            </a:pPr>
            <a:r>
              <a:rPr lang="en-GB" sz="3600" b="1" dirty="0" smtClean="0">
                <a:latin typeface="+mn-lt"/>
              </a:rPr>
              <a:t>Sponsors &amp; Events</a:t>
            </a:r>
            <a:r>
              <a:rPr lang="en-GB" sz="2800" b="1" dirty="0">
                <a:solidFill>
                  <a:schemeClr val="accent2"/>
                </a:solidFill>
                <a:latin typeface="+mn-lt"/>
              </a:rPr>
              <a:t/>
            </a:r>
            <a:br>
              <a:rPr lang="en-GB" sz="2800" b="1" dirty="0">
                <a:solidFill>
                  <a:schemeClr val="accent2"/>
                </a:solidFill>
                <a:latin typeface="+mn-lt"/>
              </a:rPr>
            </a:br>
            <a:r>
              <a:rPr lang="en-GB" sz="2000" dirty="0">
                <a:solidFill>
                  <a:schemeClr val="accent2"/>
                </a:solidFill>
                <a:latin typeface="+mn-lt"/>
              </a:rPr>
              <a:t> </a:t>
            </a:r>
            <a:r>
              <a:rPr lang="en-US" sz="2000" dirty="0">
                <a:solidFill>
                  <a:schemeClr val="accent2"/>
                </a:solidFill>
              </a:rPr>
              <a:t>Dionysia Leolei, </a:t>
            </a:r>
            <a:r>
              <a:rPr lang="en-US" sz="2000" dirty="0" smtClean="0">
                <a:solidFill>
                  <a:schemeClr val="accent2"/>
                </a:solidFill>
              </a:rPr>
              <a:t>Sponsors &amp; Event Coordinator</a:t>
            </a:r>
            <a:endParaRPr lang="en-US" sz="2000" dirty="0">
              <a:solidFill>
                <a:schemeClr val="accent2"/>
              </a:solidFill>
              <a:latin typeface="+mn-lt"/>
            </a:endParaRPr>
          </a:p>
        </p:txBody>
      </p:sp>
      <p:sp>
        <p:nvSpPr>
          <p:cNvPr id="43011" name="Line 5"/>
          <p:cNvSpPr>
            <a:spLocks noChangeShapeType="1"/>
          </p:cNvSpPr>
          <p:nvPr/>
        </p:nvSpPr>
        <p:spPr bwMode="auto">
          <a:xfrm>
            <a:off x="1828800" y="1455738"/>
            <a:ext cx="6516688" cy="0"/>
          </a:xfrm>
          <a:prstGeom prst="line">
            <a:avLst/>
          </a:prstGeom>
          <a:noFill/>
          <a:ln w="38100">
            <a:solidFill>
              <a:srgbClr val="FFCC00"/>
            </a:solidFill>
            <a:round/>
            <a:headEnd/>
            <a:tailEnd/>
          </a:ln>
        </p:spPr>
        <p:txBody>
          <a:bodyPr wrap="none" anchor="ctr"/>
          <a:lstStyle/>
          <a:p>
            <a:endParaRPr lang="en-US"/>
          </a:p>
        </p:txBody>
      </p:sp>
      <p:sp>
        <p:nvSpPr>
          <p:cNvPr id="43012" name="Text Box 7"/>
          <p:cNvSpPr txBox="1">
            <a:spLocks noChangeArrowheads="1"/>
          </p:cNvSpPr>
          <p:nvPr/>
        </p:nvSpPr>
        <p:spPr bwMode="auto">
          <a:xfrm>
            <a:off x="611560" y="1610060"/>
            <a:ext cx="8064896" cy="1323439"/>
          </a:xfrm>
          <a:prstGeom prst="rect">
            <a:avLst/>
          </a:prstGeom>
          <a:noFill/>
          <a:ln w="9525">
            <a:noFill/>
            <a:miter lim="800000"/>
            <a:headEnd/>
            <a:tailEnd/>
          </a:ln>
        </p:spPr>
        <p:txBody>
          <a:bodyPr wrap="square">
            <a:spAutoFit/>
          </a:bodyPr>
          <a:lstStyle/>
          <a:p>
            <a:pPr lvl="2" algn="ctr"/>
            <a:r>
              <a:rPr lang="en-US" dirty="0" smtClean="0"/>
              <a:t>Photo Exhibition 1-3 July</a:t>
            </a:r>
          </a:p>
          <a:p>
            <a:pPr lvl="2" algn="ctr"/>
            <a:r>
              <a:rPr lang="en-US" sz="3200" i="1" u="sng" dirty="0" smtClean="0">
                <a:solidFill>
                  <a:srgbClr val="FF0000"/>
                </a:solidFill>
              </a:rPr>
              <a:t>Opening Ceremony 1</a:t>
            </a:r>
            <a:r>
              <a:rPr lang="en-US" sz="3200" i="1" u="sng" baseline="30000" dirty="0" smtClean="0">
                <a:solidFill>
                  <a:srgbClr val="FF0000"/>
                </a:solidFill>
              </a:rPr>
              <a:t>st</a:t>
            </a:r>
            <a:r>
              <a:rPr lang="en-US" sz="3200" i="1" u="sng" dirty="0" smtClean="0">
                <a:solidFill>
                  <a:srgbClr val="FF0000"/>
                </a:solidFill>
              </a:rPr>
              <a:t> of July 11:00</a:t>
            </a:r>
          </a:p>
          <a:p>
            <a:pPr lvl="2"/>
            <a:endParaRPr lang="en-US" dirty="0">
              <a:solidFill>
                <a:srgbClr val="FF0000"/>
              </a:solidFill>
            </a:endParaRPr>
          </a:p>
        </p:txBody>
      </p:sp>
      <p:pic>
        <p:nvPicPr>
          <p:cNvPr id="2" name="Εικόνα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9792" y="2686025"/>
            <a:ext cx="4536504" cy="3204757"/>
          </a:xfrm>
          <a:prstGeom prst="rect">
            <a:avLst/>
          </a:prstGeom>
        </p:spPr>
      </p:pic>
    </p:spTree>
    <p:extLst>
      <p:ext uri="{BB962C8B-B14F-4D97-AF65-F5344CB8AC3E}">
        <p14:creationId xmlns:p14="http://schemas.microsoft.com/office/powerpoint/2010/main" val="39715246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835150" y="115888"/>
            <a:ext cx="6473825" cy="1143000"/>
          </a:xfrm>
        </p:spPr>
        <p:txBody>
          <a:bodyPr/>
          <a:lstStyle/>
          <a:p>
            <a:pPr eaLnBrk="1" hangingPunct="1">
              <a:defRPr/>
            </a:pPr>
            <a:r>
              <a:rPr lang="en-US" sz="3600" b="1" dirty="0">
                <a:latin typeface="+mn-lt"/>
                <a:ea typeface="Tahoma" pitchFamily="34" charset="0"/>
                <a:cs typeface="Tahoma" pitchFamily="34" charset="0"/>
              </a:rPr>
              <a:t>Closing</a:t>
            </a:r>
            <a:r>
              <a:rPr lang="en-US" dirty="0">
                <a:latin typeface="+mn-lt"/>
                <a:ea typeface="Tahoma" pitchFamily="34" charset="0"/>
                <a:cs typeface="Tahoma" pitchFamily="34" charset="0"/>
              </a:rPr>
              <a:t/>
            </a:r>
            <a:br>
              <a:rPr lang="en-US" dirty="0">
                <a:latin typeface="+mn-lt"/>
                <a:ea typeface="Tahoma" pitchFamily="34" charset="0"/>
                <a:cs typeface="Tahoma" pitchFamily="34" charset="0"/>
              </a:rPr>
            </a:br>
            <a:r>
              <a:rPr lang="en-US" sz="2000" dirty="0" err="1"/>
              <a:t>Beckie</a:t>
            </a:r>
            <a:r>
              <a:rPr lang="en-US" sz="2000" dirty="0"/>
              <a:t> </a:t>
            </a:r>
            <a:r>
              <a:rPr lang="en-US" sz="2000" dirty="0" err="1"/>
              <a:t>Metelko</a:t>
            </a:r>
            <a:r>
              <a:rPr lang="en-US" sz="2000" dirty="0"/>
              <a:t> – Vice-President</a:t>
            </a:r>
            <a:endParaRPr lang="en-US" sz="2000" dirty="0">
              <a:latin typeface="+mn-lt"/>
              <a:ea typeface="Tahoma" pitchFamily="34" charset="0"/>
              <a:cs typeface="Tahoma" pitchFamily="34" charset="0"/>
            </a:endParaRPr>
          </a:p>
        </p:txBody>
      </p:sp>
      <p:sp>
        <p:nvSpPr>
          <p:cNvPr id="47107" name="Line 3"/>
          <p:cNvSpPr>
            <a:spLocks noChangeShapeType="1"/>
          </p:cNvSpPr>
          <p:nvPr/>
        </p:nvSpPr>
        <p:spPr bwMode="auto">
          <a:xfrm>
            <a:off x="1828800" y="1455738"/>
            <a:ext cx="6480175" cy="0"/>
          </a:xfrm>
          <a:prstGeom prst="line">
            <a:avLst/>
          </a:prstGeom>
          <a:noFill/>
          <a:ln w="38100">
            <a:solidFill>
              <a:srgbClr val="FFCC00"/>
            </a:solidFill>
            <a:round/>
            <a:headEnd/>
            <a:tailEnd/>
          </a:ln>
        </p:spPr>
        <p:txBody>
          <a:bodyPr wrap="none" anchor="ctr"/>
          <a:lstStyle/>
          <a:p>
            <a:endParaRPr lang="en-US"/>
          </a:p>
        </p:txBody>
      </p:sp>
      <p:sp>
        <p:nvSpPr>
          <p:cNvPr id="8" name="Text Box 6"/>
          <p:cNvSpPr txBox="1">
            <a:spLocks noChangeArrowheads="1"/>
          </p:cNvSpPr>
          <p:nvPr/>
        </p:nvSpPr>
        <p:spPr bwMode="auto">
          <a:xfrm>
            <a:off x="0" y="5589588"/>
            <a:ext cx="9144000" cy="369887"/>
          </a:xfrm>
          <a:prstGeom prst="rect">
            <a:avLst/>
          </a:prstGeom>
          <a:solidFill>
            <a:srgbClr val="FFCC66"/>
          </a:solidFill>
          <a:ln w="9525">
            <a:noFill/>
            <a:miter lim="800000"/>
            <a:headEnd/>
            <a:tailEnd/>
          </a:ln>
          <a:effectLst/>
        </p:spPr>
        <p:txBody>
          <a:bodyPr anchor="ctr">
            <a:spAutoFit/>
          </a:bodyPr>
          <a:lstStyle/>
          <a:p>
            <a:pPr algn="ctr" eaLnBrk="0" hangingPunct="0">
              <a:defRPr/>
            </a:pPr>
            <a:r>
              <a:rPr lang="en-US" sz="1800" dirty="0">
                <a:latin typeface="+mn-lt"/>
                <a:ea typeface="ＭＳ Ｐゴシック" pitchFamily="-96" charset="-128"/>
                <a:cs typeface="+mn-cs"/>
              </a:rPr>
              <a:t>Please return Voting Cards and blue Folders</a:t>
            </a:r>
            <a:endParaRPr lang="en-US" dirty="0">
              <a:latin typeface="+mn-lt"/>
              <a:ea typeface="ＭＳ Ｐゴシック" pitchFamily="-96" charset="-128"/>
              <a:cs typeface="+mn-cs"/>
            </a:endParaRPr>
          </a:p>
        </p:txBody>
      </p:sp>
      <p:sp>
        <p:nvSpPr>
          <p:cNvPr id="9" name="Rectangle 3"/>
          <p:cNvSpPr txBox="1">
            <a:spLocks noChangeArrowheads="1"/>
          </p:cNvSpPr>
          <p:nvPr/>
        </p:nvSpPr>
        <p:spPr bwMode="auto">
          <a:xfrm>
            <a:off x="1043608" y="1627188"/>
            <a:ext cx="7273305" cy="1657350"/>
          </a:xfrm>
          <a:prstGeom prst="rect">
            <a:avLst/>
          </a:prstGeom>
          <a:noFill/>
          <a:ln w="9525">
            <a:noFill/>
            <a:miter lim="800000"/>
            <a:headEnd/>
            <a:tailEnd/>
          </a:ln>
        </p:spPr>
        <p:txBody>
          <a:bodyPr/>
          <a:lstStyle/>
          <a:p>
            <a:pPr marL="342900" indent="-342900" algn="ctr">
              <a:spcBef>
                <a:spcPct val="20000"/>
              </a:spcBef>
              <a:defRPr/>
            </a:pPr>
            <a:r>
              <a:rPr lang="en-US" sz="2800" kern="0" dirty="0" smtClean="0">
                <a:solidFill>
                  <a:srgbClr val="C00000"/>
                </a:solidFill>
                <a:latin typeface="+mn-lt"/>
                <a:ea typeface="+mn-ea"/>
                <a:cs typeface="+mn-cs"/>
              </a:rPr>
              <a:t>New Webmaster &amp; Assistant Webmaster!</a:t>
            </a:r>
          </a:p>
          <a:p>
            <a:pPr marL="457200" indent="-457200">
              <a:spcBef>
                <a:spcPct val="20000"/>
              </a:spcBef>
              <a:buFont typeface="Arial" panose="020B0604020202020204" pitchFamily="34" charset="0"/>
              <a:buChar char="•"/>
              <a:defRPr/>
            </a:pPr>
            <a:r>
              <a:rPr lang="en-US" sz="2800" kern="0" dirty="0" smtClean="0">
                <a:solidFill>
                  <a:srgbClr val="C00000"/>
                </a:solidFill>
                <a:latin typeface="+mn-lt"/>
                <a:ea typeface="+mn-ea"/>
                <a:cs typeface="+mn-cs"/>
              </a:rPr>
              <a:t>Johan Van </a:t>
            </a:r>
            <a:r>
              <a:rPr lang="en-US" sz="2800" kern="0" dirty="0" err="1" smtClean="0">
                <a:solidFill>
                  <a:srgbClr val="C00000"/>
                </a:solidFill>
                <a:latin typeface="+mn-lt"/>
                <a:ea typeface="+mn-ea"/>
                <a:cs typeface="+mn-cs"/>
              </a:rPr>
              <a:t>Roste</a:t>
            </a:r>
            <a:endParaRPr lang="en-US" sz="2800" kern="0" dirty="0" smtClean="0">
              <a:solidFill>
                <a:srgbClr val="C00000"/>
              </a:solidFill>
              <a:latin typeface="+mn-lt"/>
              <a:ea typeface="+mn-ea"/>
              <a:cs typeface="+mn-cs"/>
            </a:endParaRPr>
          </a:p>
          <a:p>
            <a:pPr marL="457200" indent="-457200">
              <a:spcBef>
                <a:spcPct val="20000"/>
              </a:spcBef>
              <a:buFont typeface="Arial" panose="020B0604020202020204" pitchFamily="34" charset="0"/>
              <a:buChar char="•"/>
              <a:defRPr/>
            </a:pPr>
            <a:r>
              <a:rPr lang="en-US" sz="2800" kern="0" dirty="0" err="1" smtClean="0">
                <a:solidFill>
                  <a:srgbClr val="C00000"/>
                </a:solidFill>
                <a:latin typeface="+mn-lt"/>
                <a:ea typeface="+mn-ea"/>
                <a:cs typeface="+mn-cs"/>
              </a:rPr>
              <a:t>Ludmilla</a:t>
            </a:r>
            <a:r>
              <a:rPr lang="en-US" sz="2800" kern="0" dirty="0">
                <a:solidFill>
                  <a:srgbClr val="C00000"/>
                </a:solidFill>
                <a:latin typeface="+mn-lt"/>
                <a:ea typeface="+mn-ea"/>
                <a:cs typeface="+mn-cs"/>
              </a:rPr>
              <a:t> </a:t>
            </a:r>
            <a:r>
              <a:rPr lang="en-US" sz="2800" kern="0" dirty="0" err="1">
                <a:solidFill>
                  <a:srgbClr val="C00000"/>
                </a:solidFill>
                <a:latin typeface="+mn-lt"/>
                <a:ea typeface="+mn-ea"/>
                <a:cs typeface="+mn-cs"/>
              </a:rPr>
              <a:t>Nováková</a:t>
            </a:r>
            <a:endParaRPr lang="en-US" sz="2800" kern="0" dirty="0">
              <a:latin typeface="+mn-lt"/>
              <a:ea typeface="+mn-ea"/>
              <a:cs typeface="+mn-cs"/>
            </a:endParaRPr>
          </a:p>
        </p:txBody>
      </p:sp>
      <p:sp>
        <p:nvSpPr>
          <p:cNvPr id="6" name="Rectangle 3"/>
          <p:cNvSpPr txBox="1">
            <a:spLocks noChangeArrowheads="1"/>
          </p:cNvSpPr>
          <p:nvPr/>
        </p:nvSpPr>
        <p:spPr bwMode="auto">
          <a:xfrm>
            <a:off x="1835150" y="3357563"/>
            <a:ext cx="6553200" cy="1871662"/>
          </a:xfrm>
          <a:prstGeom prst="rect">
            <a:avLst/>
          </a:prstGeom>
          <a:noFill/>
          <a:ln w="9525">
            <a:noFill/>
            <a:miter lim="800000"/>
            <a:headEnd/>
            <a:tailEnd/>
          </a:ln>
        </p:spPr>
        <p:txBody>
          <a:bodyPr/>
          <a:lstStyle/>
          <a:p>
            <a:pPr marL="342900">
              <a:spcBef>
                <a:spcPct val="20000"/>
              </a:spcBef>
              <a:defRPr/>
            </a:pPr>
            <a:endParaRPr lang="en-US" sz="2800" kern="0" dirty="0">
              <a:latin typeface="+mn-lt"/>
              <a:ea typeface="+mn-ea"/>
              <a:cs typeface="+mn-cs"/>
            </a:endParaRPr>
          </a:p>
        </p:txBody>
      </p:sp>
      <p:sp>
        <p:nvSpPr>
          <p:cNvPr id="11" name="Tekstboks 1"/>
          <p:cNvSpPr txBox="1"/>
          <p:nvPr/>
        </p:nvSpPr>
        <p:spPr>
          <a:xfrm>
            <a:off x="1404170" y="3455987"/>
            <a:ext cx="6912743" cy="1569660"/>
          </a:xfrm>
          <a:prstGeom prst="rect">
            <a:avLst/>
          </a:prstGeom>
          <a:noFill/>
        </p:spPr>
        <p:txBody>
          <a:bodyPr wrap="square">
            <a:spAutoFit/>
          </a:bodyPr>
          <a:lstStyle/>
          <a:p>
            <a:pPr>
              <a:defRPr/>
            </a:pPr>
            <a:r>
              <a:rPr lang="en-US" dirty="0">
                <a:ea typeface="ＭＳ Ｐゴシック" pitchFamily="34" charset="-128"/>
              </a:rPr>
              <a:t>Mrs. Anne-Mette Rasmussen is host at:</a:t>
            </a:r>
          </a:p>
          <a:p>
            <a:pPr marL="342900" indent="-342900">
              <a:buFont typeface="Arial" pitchFamily="34" charset="0"/>
              <a:buChar char="•"/>
              <a:defRPr/>
            </a:pPr>
            <a:r>
              <a:rPr lang="en-US" dirty="0" smtClean="0">
                <a:ea typeface="ＭＳ Ｐゴシック" pitchFamily="34" charset="-128"/>
              </a:rPr>
              <a:t>Summer </a:t>
            </a:r>
            <a:r>
              <a:rPr lang="en-US" dirty="0">
                <a:ea typeface="ＭＳ Ｐゴシック" pitchFamily="34" charset="-128"/>
              </a:rPr>
              <a:t>Charity </a:t>
            </a:r>
            <a:r>
              <a:rPr lang="en-US" dirty="0" smtClean="0">
                <a:ea typeface="ＭＳ Ｐゴシック" pitchFamily="34" charset="-128"/>
              </a:rPr>
              <a:t>Ball on June 21st at 19h30</a:t>
            </a:r>
            <a:endParaRPr lang="en-US" dirty="0">
              <a:ea typeface="ＭＳ Ｐゴシック" pitchFamily="34" charset="-128"/>
            </a:endParaRPr>
          </a:p>
          <a:p>
            <a:pPr>
              <a:defRPr/>
            </a:pPr>
            <a:endParaRPr lang="en-US" dirty="0">
              <a:ea typeface="ＭＳ Ｐゴシック" pitchFamily="34" charset="-128"/>
            </a:endParaRPr>
          </a:p>
          <a:p>
            <a:pPr>
              <a:defRPr/>
            </a:pPr>
            <a:r>
              <a:rPr lang="en-US" dirty="0" smtClean="0">
                <a:solidFill>
                  <a:srgbClr val="C51F0D"/>
                </a:solidFill>
                <a:ea typeface="ＭＳ Ｐゴシック" pitchFamily="34" charset="-128"/>
              </a:rPr>
              <a:t>Tickets are sold out</a:t>
            </a:r>
            <a:endParaRPr lang="en-US" dirty="0">
              <a:solidFill>
                <a:srgbClr val="C51F0D"/>
              </a:solidFill>
              <a:ea typeface="ＭＳ Ｐゴシック" pitchFamily="34" charset="-128"/>
            </a:endParaRPr>
          </a:p>
        </p:txBody>
      </p:sp>
    </p:spTree>
    <p:extLst>
      <p:ext uri="{BB962C8B-B14F-4D97-AF65-F5344CB8AC3E}">
        <p14:creationId xmlns:p14="http://schemas.microsoft.com/office/powerpoint/2010/main" val="32044957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
          <p:cNvSpPr>
            <a:spLocks noChangeArrowheads="1"/>
          </p:cNvSpPr>
          <p:nvPr/>
        </p:nvSpPr>
        <p:spPr bwMode="auto">
          <a:xfrm>
            <a:off x="2514600" y="5562600"/>
            <a:ext cx="2895600" cy="1295400"/>
          </a:xfrm>
          <a:prstGeom prst="rect">
            <a:avLst/>
          </a:prstGeom>
          <a:solidFill>
            <a:schemeClr val="bg1"/>
          </a:solidFill>
          <a:ln w="9525">
            <a:solidFill>
              <a:schemeClr val="bg1"/>
            </a:solidFill>
            <a:miter lim="800000"/>
            <a:headEnd/>
            <a:tailEnd/>
          </a:ln>
        </p:spPr>
        <p:txBody>
          <a:bodyPr wrap="none" anchor="ctr"/>
          <a:lstStyle/>
          <a:p>
            <a:endParaRPr lang="da-DK"/>
          </a:p>
        </p:txBody>
      </p:sp>
      <p:sp>
        <p:nvSpPr>
          <p:cNvPr id="496642" name="Rectangle 2"/>
          <p:cNvSpPr>
            <a:spLocks noGrp="1" noChangeArrowheads="1"/>
          </p:cNvSpPr>
          <p:nvPr>
            <p:ph type="title"/>
          </p:nvPr>
        </p:nvSpPr>
        <p:spPr>
          <a:xfrm>
            <a:off x="1828800" y="549275"/>
            <a:ext cx="6096000" cy="1143000"/>
          </a:xfrm>
        </p:spPr>
        <p:txBody>
          <a:bodyPr/>
          <a:lstStyle/>
          <a:p>
            <a:pPr>
              <a:defRPr/>
            </a:pPr>
            <a:r>
              <a:rPr lang="en-GB" sz="3600" b="1" dirty="0">
                <a:latin typeface="+mn-lt"/>
              </a:rPr>
              <a:t>Web Site </a:t>
            </a:r>
            <a:r>
              <a:rPr lang="en-GB" sz="3600" b="1" dirty="0" smtClean="0">
                <a:latin typeface="+mn-lt"/>
              </a:rPr>
              <a:t>Access </a:t>
            </a:r>
            <a:r>
              <a:rPr lang="en-GB" sz="2800" b="1" dirty="0">
                <a:solidFill>
                  <a:schemeClr val="accent2"/>
                </a:solidFill>
              </a:rPr>
              <a:t/>
            </a:r>
            <a:br>
              <a:rPr lang="en-GB" sz="2800" b="1" dirty="0">
                <a:solidFill>
                  <a:schemeClr val="accent2"/>
                </a:solidFill>
              </a:rPr>
            </a:br>
            <a:endParaRPr lang="en-US" sz="2000" dirty="0">
              <a:solidFill>
                <a:schemeClr val="accent2"/>
              </a:solidFill>
              <a:latin typeface="+mn-lt"/>
            </a:endParaRPr>
          </a:p>
        </p:txBody>
      </p:sp>
      <p:sp>
        <p:nvSpPr>
          <p:cNvPr id="10244" name="Rectangle 3"/>
          <p:cNvSpPr>
            <a:spLocks noGrp="1" noChangeArrowheads="1"/>
          </p:cNvSpPr>
          <p:nvPr>
            <p:ph type="body" idx="1"/>
          </p:nvPr>
        </p:nvSpPr>
        <p:spPr>
          <a:xfrm>
            <a:off x="1828800" y="1916113"/>
            <a:ext cx="6096000" cy="685800"/>
          </a:xfrm>
        </p:spPr>
        <p:txBody>
          <a:bodyPr/>
          <a:lstStyle/>
          <a:p>
            <a:pPr algn="ctr">
              <a:lnSpc>
                <a:spcPct val="90000"/>
              </a:lnSpc>
              <a:buFontTx/>
              <a:buNone/>
            </a:pPr>
            <a:r>
              <a:rPr lang="en-US" sz="2800" b="1" smtClean="0">
                <a:solidFill>
                  <a:srgbClr val="C00000"/>
                </a:solidFill>
              </a:rPr>
              <a:t>www.natocharitybazaar.org</a:t>
            </a:r>
          </a:p>
          <a:p>
            <a:pPr>
              <a:lnSpc>
                <a:spcPct val="90000"/>
              </a:lnSpc>
            </a:pPr>
            <a:endParaRPr lang="en-US" sz="2800" b="1" smtClean="0">
              <a:solidFill>
                <a:srgbClr val="C00000"/>
              </a:solidFill>
            </a:endParaRPr>
          </a:p>
        </p:txBody>
      </p:sp>
      <p:sp>
        <p:nvSpPr>
          <p:cNvPr id="10245" name="Line 4"/>
          <p:cNvSpPr>
            <a:spLocks noChangeShapeType="1"/>
          </p:cNvSpPr>
          <p:nvPr/>
        </p:nvSpPr>
        <p:spPr bwMode="auto">
          <a:xfrm>
            <a:off x="1828800" y="1828800"/>
            <a:ext cx="6488113" cy="0"/>
          </a:xfrm>
          <a:prstGeom prst="line">
            <a:avLst/>
          </a:prstGeom>
          <a:noFill/>
          <a:ln w="38100">
            <a:solidFill>
              <a:srgbClr val="FFCC00"/>
            </a:solidFill>
            <a:round/>
            <a:headEnd/>
            <a:tailEnd/>
          </a:ln>
        </p:spPr>
        <p:txBody>
          <a:bodyPr wrap="none" anchor="ctr"/>
          <a:lstStyle/>
          <a:p>
            <a:endParaRPr lang="en-US"/>
          </a:p>
        </p:txBody>
      </p:sp>
      <p:pic>
        <p:nvPicPr>
          <p:cNvPr id="2051" name="Picture 3"/>
          <p:cNvPicPr>
            <a:picLocks noChangeAspect="1" noChangeArrowheads="1"/>
          </p:cNvPicPr>
          <p:nvPr/>
        </p:nvPicPr>
        <p:blipFill>
          <a:blip r:embed="rId3" cstate="print"/>
          <a:srcRect/>
          <a:stretch>
            <a:fillRect/>
          </a:stretch>
        </p:blipFill>
        <p:spPr bwMode="auto">
          <a:xfrm>
            <a:off x="5410200" y="2508250"/>
            <a:ext cx="2906713" cy="2073275"/>
          </a:xfrm>
          <a:prstGeom prst="rect">
            <a:avLst/>
          </a:prstGeom>
          <a:noFill/>
          <a:ln w="9525">
            <a:solidFill>
              <a:schemeClr val="bg2">
                <a:lumMod val="75000"/>
              </a:schemeClr>
            </a:solidFill>
            <a:miter lim="800000"/>
            <a:headEnd/>
            <a:tailEnd/>
          </a:ln>
          <a:effectLst/>
          <a:extLst/>
        </p:spPr>
      </p:pic>
      <p:sp>
        <p:nvSpPr>
          <p:cNvPr id="10247" name="AutoShape 9"/>
          <p:cNvSpPr>
            <a:spLocks noChangeArrowheads="1"/>
          </p:cNvSpPr>
          <p:nvPr/>
        </p:nvSpPr>
        <p:spPr bwMode="auto">
          <a:xfrm>
            <a:off x="5410200" y="3952875"/>
            <a:ext cx="2963863" cy="2822575"/>
          </a:xfrm>
          <a:prstGeom prst="upArrowCallout">
            <a:avLst>
              <a:gd name="adj1" fmla="val 28303"/>
              <a:gd name="adj2" fmla="val 28303"/>
              <a:gd name="adj3" fmla="val 16667"/>
              <a:gd name="adj4" fmla="val 66667"/>
            </a:avLst>
          </a:prstGeom>
          <a:solidFill>
            <a:schemeClr val="bg1"/>
          </a:solidFill>
          <a:ln w="41275">
            <a:solidFill>
              <a:srgbClr val="000000"/>
            </a:solidFill>
            <a:miter lim="800000"/>
            <a:headEnd/>
            <a:tailEnd/>
          </a:ln>
        </p:spPr>
        <p:txBody>
          <a:bodyPr wrap="none" anchor="ctr"/>
          <a:lstStyle/>
          <a:p>
            <a:pPr algn="ctr"/>
            <a:r>
              <a:rPr lang="en-US" sz="1400"/>
              <a:t>User Name:</a:t>
            </a:r>
            <a:r>
              <a:rPr lang="en-US" sz="1400" b="0"/>
              <a:t> member</a:t>
            </a:r>
          </a:p>
          <a:p>
            <a:pPr algn="ctr"/>
            <a:r>
              <a:rPr lang="en-US" sz="1400"/>
              <a:t>Password:</a:t>
            </a:r>
            <a:r>
              <a:rPr lang="en-US" sz="1400" b="0"/>
              <a:t> member</a:t>
            </a:r>
          </a:p>
          <a:p>
            <a:pPr algn="ctr"/>
            <a:endParaRPr lang="en-US" sz="1400" b="0"/>
          </a:p>
          <a:p>
            <a:pPr algn="ctr"/>
            <a:r>
              <a:rPr lang="en-US" sz="1400"/>
              <a:t>User Name:</a:t>
            </a:r>
            <a:r>
              <a:rPr lang="en-US" sz="1400" b="0"/>
              <a:t> members</a:t>
            </a:r>
          </a:p>
          <a:p>
            <a:pPr algn="ctr"/>
            <a:r>
              <a:rPr lang="en-US" sz="1400"/>
              <a:t>Password:</a:t>
            </a:r>
            <a:r>
              <a:rPr lang="en-US" sz="1400" b="0"/>
              <a:t> members</a:t>
            </a:r>
          </a:p>
          <a:p>
            <a:pPr algn="ctr"/>
            <a:endParaRPr lang="en-US" sz="1400" b="0"/>
          </a:p>
          <a:p>
            <a:pPr algn="ctr"/>
            <a:r>
              <a:rPr lang="en-US" sz="1400"/>
              <a:t>User Name:</a:t>
            </a:r>
            <a:r>
              <a:rPr lang="en-US" sz="1400" b="0"/>
              <a:t> membre</a:t>
            </a:r>
          </a:p>
          <a:p>
            <a:pPr algn="ctr"/>
            <a:r>
              <a:rPr lang="en-US" sz="1400"/>
              <a:t>Password:</a:t>
            </a:r>
            <a:r>
              <a:rPr lang="en-US" sz="1400" b="0"/>
              <a:t> membre</a:t>
            </a:r>
            <a:endParaRPr lang="en-US" sz="2000"/>
          </a:p>
        </p:txBody>
      </p:sp>
      <p:pic>
        <p:nvPicPr>
          <p:cNvPr id="10248" name="Picture 2"/>
          <p:cNvPicPr>
            <a:picLocks noChangeAspect="1" noChangeArrowheads="1"/>
          </p:cNvPicPr>
          <p:nvPr/>
        </p:nvPicPr>
        <p:blipFill>
          <a:blip r:embed="rId4" cstate="print"/>
          <a:srcRect/>
          <a:stretch>
            <a:fillRect/>
          </a:stretch>
        </p:blipFill>
        <p:spPr bwMode="auto">
          <a:xfrm>
            <a:off x="155575" y="2501900"/>
            <a:ext cx="5143500" cy="3221038"/>
          </a:xfrm>
          <a:prstGeom prst="rect">
            <a:avLst/>
          </a:prstGeom>
          <a:noFill/>
          <a:ln w="9525">
            <a:solidFill>
              <a:schemeClr val="bg2"/>
            </a:solidFill>
            <a:miter lim="800000"/>
            <a:headEnd/>
            <a:tailEnd/>
          </a:ln>
        </p:spPr>
      </p:pic>
      <p:sp>
        <p:nvSpPr>
          <p:cNvPr id="9" name="Ellipse 8"/>
          <p:cNvSpPr>
            <a:spLocks noChangeArrowheads="1"/>
          </p:cNvSpPr>
          <p:nvPr/>
        </p:nvSpPr>
        <p:spPr bwMode="auto">
          <a:xfrm>
            <a:off x="4503738" y="2527300"/>
            <a:ext cx="730250" cy="273050"/>
          </a:xfrm>
          <a:prstGeom prst="ellipse">
            <a:avLst/>
          </a:prstGeom>
          <a:noFill/>
          <a:ln w="19050" algn="ctr">
            <a:solidFill>
              <a:srgbClr val="C51F0D"/>
            </a:solidFill>
            <a:round/>
            <a:headEnd/>
            <a:tailEnd/>
          </a:ln>
        </p:spPr>
        <p:txBody>
          <a:bodyPr/>
          <a:lstStyle/>
          <a:p>
            <a:pPr eaLnBrk="0" hangingPunct="0"/>
            <a:endParaRPr lang="da-DK"/>
          </a:p>
        </p:txBody>
      </p:sp>
      <p:sp>
        <p:nvSpPr>
          <p:cNvPr id="10" name="Ellipse 9"/>
          <p:cNvSpPr>
            <a:spLocks noChangeArrowheads="1"/>
          </p:cNvSpPr>
          <p:nvPr/>
        </p:nvSpPr>
        <p:spPr bwMode="auto">
          <a:xfrm>
            <a:off x="4787900" y="3525838"/>
            <a:ext cx="446088" cy="273050"/>
          </a:xfrm>
          <a:prstGeom prst="ellipse">
            <a:avLst/>
          </a:prstGeom>
          <a:noFill/>
          <a:ln w="19050" algn="ctr">
            <a:solidFill>
              <a:srgbClr val="C51F0D"/>
            </a:solidFill>
            <a:round/>
            <a:headEnd/>
            <a:tailEnd/>
          </a:ln>
        </p:spPr>
        <p:txBody>
          <a:bodyPr/>
          <a:lstStyle/>
          <a:p>
            <a:pPr eaLnBrk="0" hangingPunct="0"/>
            <a:endParaRPr lang="da-DK"/>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5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835150" y="115888"/>
            <a:ext cx="6553200" cy="1143000"/>
          </a:xfrm>
        </p:spPr>
        <p:txBody>
          <a:bodyPr/>
          <a:lstStyle/>
          <a:p>
            <a:pPr>
              <a:defRPr/>
            </a:pPr>
            <a:r>
              <a:rPr lang="en-US" sz="3600" b="1" dirty="0">
                <a:latin typeface="+mn-lt"/>
                <a:ea typeface="Tahoma" pitchFamily="34" charset="0"/>
                <a:cs typeface="Tahoma" pitchFamily="34" charset="0"/>
              </a:rPr>
              <a:t>Closing</a:t>
            </a:r>
            <a:r>
              <a:rPr lang="en-US" dirty="0">
                <a:latin typeface="+mn-lt"/>
                <a:ea typeface="Tahoma" pitchFamily="34" charset="0"/>
                <a:cs typeface="Tahoma" pitchFamily="34" charset="0"/>
              </a:rPr>
              <a:t/>
            </a:r>
            <a:br>
              <a:rPr lang="en-US" dirty="0">
                <a:latin typeface="+mn-lt"/>
                <a:ea typeface="Tahoma" pitchFamily="34" charset="0"/>
                <a:cs typeface="Tahoma" pitchFamily="34" charset="0"/>
              </a:rPr>
            </a:br>
            <a:r>
              <a:rPr lang="en-US" sz="2000" dirty="0" err="1"/>
              <a:t>Beckie</a:t>
            </a:r>
            <a:r>
              <a:rPr lang="en-US" sz="2000" dirty="0"/>
              <a:t> </a:t>
            </a:r>
            <a:r>
              <a:rPr lang="en-US" sz="2000" dirty="0" err="1"/>
              <a:t>Metelko</a:t>
            </a:r>
            <a:r>
              <a:rPr lang="en-US" sz="2000" dirty="0"/>
              <a:t> – Vice-President</a:t>
            </a:r>
            <a:endParaRPr lang="en-US" sz="2000" dirty="0">
              <a:latin typeface="+mn-lt"/>
              <a:ea typeface="Tahoma" pitchFamily="34" charset="0"/>
              <a:cs typeface="Tahoma" pitchFamily="34" charset="0"/>
            </a:endParaRPr>
          </a:p>
        </p:txBody>
      </p:sp>
      <p:sp>
        <p:nvSpPr>
          <p:cNvPr id="48131" name="Line 3"/>
          <p:cNvSpPr>
            <a:spLocks noChangeShapeType="1"/>
          </p:cNvSpPr>
          <p:nvPr/>
        </p:nvSpPr>
        <p:spPr bwMode="auto">
          <a:xfrm>
            <a:off x="1828800" y="1446213"/>
            <a:ext cx="6559550" cy="0"/>
          </a:xfrm>
          <a:prstGeom prst="line">
            <a:avLst/>
          </a:prstGeom>
          <a:noFill/>
          <a:ln w="38100">
            <a:solidFill>
              <a:srgbClr val="FFCC00"/>
            </a:solidFill>
            <a:round/>
            <a:headEnd/>
            <a:tailEnd/>
          </a:ln>
        </p:spPr>
        <p:txBody>
          <a:bodyPr wrap="none" anchor="ctr"/>
          <a:lstStyle/>
          <a:p>
            <a:endParaRPr lang="en-US"/>
          </a:p>
        </p:txBody>
      </p:sp>
      <p:sp>
        <p:nvSpPr>
          <p:cNvPr id="678917" name="Rectangle 5"/>
          <p:cNvSpPr>
            <a:spLocks noChangeArrowheads="1"/>
          </p:cNvSpPr>
          <p:nvPr/>
        </p:nvSpPr>
        <p:spPr bwMode="auto">
          <a:xfrm>
            <a:off x="1774446" y="2194105"/>
            <a:ext cx="6552727" cy="3395761"/>
          </a:xfrm>
          <a:prstGeom prst="rect">
            <a:avLst/>
          </a:prstGeom>
          <a:noFill/>
          <a:ln w="9525">
            <a:noFill/>
            <a:miter lim="800000"/>
            <a:headEnd/>
            <a:tailEnd/>
          </a:ln>
        </p:spPr>
        <p:txBody>
          <a:bodyPr/>
          <a:lstStyle/>
          <a:p>
            <a:pPr marL="609600" indent="-609600">
              <a:lnSpc>
                <a:spcPct val="90000"/>
              </a:lnSpc>
              <a:spcBef>
                <a:spcPct val="20000"/>
              </a:spcBef>
              <a:buFont typeface="Arial" pitchFamily="34" charset="0"/>
              <a:buChar char="•"/>
              <a:defRPr/>
            </a:pPr>
            <a:r>
              <a:rPr lang="en-US" dirty="0" smtClean="0">
                <a:latin typeface="+mn-lt"/>
                <a:ea typeface="Tahoma" pitchFamily="34" charset="0"/>
                <a:cs typeface="Tahoma" pitchFamily="34" charset="0"/>
              </a:rPr>
              <a:t>9 </a:t>
            </a:r>
            <a:r>
              <a:rPr lang="en-US" dirty="0">
                <a:latin typeface="+mn-lt"/>
                <a:ea typeface="Tahoma" pitchFamily="34" charset="0"/>
                <a:cs typeface="Tahoma" pitchFamily="34" charset="0"/>
              </a:rPr>
              <a:t>September</a:t>
            </a:r>
          </a:p>
          <a:p>
            <a:pPr marL="1524000" lvl="6" indent="-609600">
              <a:lnSpc>
                <a:spcPct val="90000"/>
              </a:lnSpc>
              <a:spcBef>
                <a:spcPct val="20000"/>
              </a:spcBef>
              <a:buFont typeface="Wingdings" pitchFamily="2" charset="2"/>
              <a:buChar char="§"/>
              <a:defRPr/>
            </a:pPr>
            <a:r>
              <a:rPr lang="en-US" sz="1800" b="0" dirty="0">
                <a:latin typeface="Arial" pitchFamily="34" charset="0"/>
              </a:rPr>
              <a:t>Key Focus:  Charity Vote</a:t>
            </a:r>
            <a:endParaRPr lang="en-US" sz="1800" dirty="0">
              <a:latin typeface="Arial" pitchFamily="34" charset="0"/>
              <a:ea typeface="Tahoma" pitchFamily="34" charset="0"/>
              <a:cs typeface="Tahoma" pitchFamily="34" charset="0"/>
            </a:endParaRPr>
          </a:p>
          <a:p>
            <a:pPr marL="609600" indent="-609600">
              <a:lnSpc>
                <a:spcPct val="90000"/>
              </a:lnSpc>
              <a:spcBef>
                <a:spcPct val="20000"/>
              </a:spcBef>
              <a:buFont typeface="Arial" pitchFamily="34" charset="0"/>
              <a:buChar char="•"/>
              <a:defRPr/>
            </a:pPr>
            <a:r>
              <a:rPr lang="en-US" dirty="0" smtClean="0">
                <a:latin typeface="Arial" pitchFamily="34" charset="0"/>
                <a:ea typeface="Tahoma" pitchFamily="34" charset="0"/>
                <a:cs typeface="Tahoma" pitchFamily="34" charset="0"/>
              </a:rPr>
              <a:t>23 </a:t>
            </a:r>
            <a:r>
              <a:rPr lang="en-US" dirty="0">
                <a:latin typeface="Arial" pitchFamily="34" charset="0"/>
                <a:ea typeface="Tahoma" pitchFamily="34" charset="0"/>
                <a:cs typeface="Tahoma" pitchFamily="34" charset="0"/>
              </a:rPr>
              <a:t>September</a:t>
            </a:r>
          </a:p>
          <a:p>
            <a:pPr marL="1524000" lvl="4" indent="-609600">
              <a:lnSpc>
                <a:spcPct val="90000"/>
              </a:lnSpc>
              <a:spcBef>
                <a:spcPct val="20000"/>
              </a:spcBef>
              <a:buFont typeface="Wingdings" pitchFamily="2" charset="2"/>
              <a:buChar char="§"/>
              <a:defRPr/>
            </a:pPr>
            <a:r>
              <a:rPr lang="en-US" sz="1800" b="0" dirty="0">
                <a:latin typeface="Arial" pitchFamily="34" charset="0"/>
              </a:rPr>
              <a:t>Key Focus: Tombola Ticket Sales Lottery, Bazaar Instructions &amp; Call for Entertainment</a:t>
            </a:r>
          </a:p>
          <a:p>
            <a:pPr marL="609600" indent="-609600">
              <a:lnSpc>
                <a:spcPct val="90000"/>
              </a:lnSpc>
              <a:spcBef>
                <a:spcPct val="20000"/>
              </a:spcBef>
              <a:buFont typeface="Arial" pitchFamily="34" charset="0"/>
              <a:buChar char="•"/>
              <a:defRPr/>
            </a:pPr>
            <a:r>
              <a:rPr lang="en-US" dirty="0" smtClean="0">
                <a:latin typeface="+mn-lt"/>
                <a:ea typeface="Tahoma" pitchFamily="34" charset="0"/>
                <a:cs typeface="Tahoma" pitchFamily="34" charset="0"/>
              </a:rPr>
              <a:t>07 </a:t>
            </a:r>
            <a:r>
              <a:rPr lang="en-US" dirty="0">
                <a:latin typeface="+mn-lt"/>
                <a:ea typeface="Tahoma" pitchFamily="34" charset="0"/>
                <a:cs typeface="Tahoma" pitchFamily="34" charset="0"/>
              </a:rPr>
              <a:t>October &amp; </a:t>
            </a:r>
            <a:r>
              <a:rPr lang="en-US" dirty="0" smtClean="0">
                <a:latin typeface="+mn-lt"/>
                <a:ea typeface="Tahoma" pitchFamily="34" charset="0"/>
                <a:cs typeface="Tahoma" pitchFamily="34" charset="0"/>
              </a:rPr>
              <a:t>21 </a:t>
            </a:r>
            <a:r>
              <a:rPr lang="en-US" dirty="0">
                <a:latin typeface="+mn-lt"/>
                <a:ea typeface="Tahoma" pitchFamily="34" charset="0"/>
                <a:cs typeface="Tahoma" pitchFamily="34" charset="0"/>
              </a:rPr>
              <a:t>October</a:t>
            </a:r>
          </a:p>
          <a:p>
            <a:pPr marL="1524000" lvl="6" indent="-609600">
              <a:lnSpc>
                <a:spcPct val="90000"/>
              </a:lnSpc>
              <a:spcBef>
                <a:spcPct val="20000"/>
              </a:spcBef>
              <a:buFont typeface="Wingdings" pitchFamily="2" charset="2"/>
              <a:buChar char="§"/>
              <a:defRPr/>
            </a:pPr>
            <a:r>
              <a:rPr lang="en-US" sz="1800" b="0" dirty="0">
                <a:latin typeface="Arial" pitchFamily="34" charset="0"/>
              </a:rPr>
              <a:t>Key Focus: VIP &amp; Visitor Passes</a:t>
            </a:r>
            <a:endParaRPr lang="en-US" sz="1800" dirty="0">
              <a:latin typeface="Arial" pitchFamily="34" charset="0"/>
              <a:ea typeface="Tahoma" pitchFamily="34" charset="0"/>
              <a:cs typeface="Tahoma" pitchFamily="34" charset="0"/>
            </a:endParaRPr>
          </a:p>
          <a:p>
            <a:pPr marL="609600" indent="-609600">
              <a:lnSpc>
                <a:spcPct val="90000"/>
              </a:lnSpc>
              <a:spcBef>
                <a:spcPct val="20000"/>
              </a:spcBef>
              <a:buFont typeface="Arial" pitchFamily="34" charset="0"/>
              <a:buChar char="•"/>
              <a:defRPr/>
            </a:pPr>
            <a:r>
              <a:rPr lang="en-US" dirty="0" smtClean="0">
                <a:latin typeface="+mn-lt"/>
                <a:ea typeface="Tahoma" pitchFamily="34" charset="0"/>
                <a:cs typeface="Tahoma" pitchFamily="34" charset="0"/>
              </a:rPr>
              <a:t>12 </a:t>
            </a:r>
            <a:r>
              <a:rPr lang="en-US" dirty="0">
                <a:latin typeface="+mn-lt"/>
                <a:ea typeface="Tahoma" pitchFamily="34" charset="0"/>
                <a:cs typeface="Tahoma" pitchFamily="34" charset="0"/>
              </a:rPr>
              <a:t>November </a:t>
            </a:r>
          </a:p>
          <a:p>
            <a:pPr marL="1524000" lvl="6" indent="-609600">
              <a:lnSpc>
                <a:spcPct val="90000"/>
              </a:lnSpc>
              <a:spcBef>
                <a:spcPct val="20000"/>
              </a:spcBef>
              <a:buFont typeface="Wingdings" pitchFamily="2" charset="2"/>
              <a:buChar char="§"/>
              <a:defRPr/>
            </a:pPr>
            <a:r>
              <a:rPr lang="en-US" sz="1800" b="0" dirty="0">
                <a:latin typeface="Arial" pitchFamily="34" charset="0"/>
              </a:rPr>
              <a:t>Key Focus: Final Instructions &amp; After Sales Schedule</a:t>
            </a:r>
            <a:r>
              <a:rPr lang="en-US" sz="2000" dirty="0">
                <a:latin typeface="Arial" pitchFamily="34" charset="0"/>
                <a:ea typeface="Tahoma" pitchFamily="34" charset="0"/>
                <a:cs typeface="Tahoma" pitchFamily="34" charset="0"/>
              </a:rPr>
              <a:t> </a:t>
            </a:r>
          </a:p>
          <a:p>
            <a:pPr marL="609600" indent="-609600">
              <a:lnSpc>
                <a:spcPct val="90000"/>
              </a:lnSpc>
              <a:spcBef>
                <a:spcPct val="20000"/>
              </a:spcBef>
              <a:buFont typeface="Arial" pitchFamily="34" charset="0"/>
              <a:buChar char="•"/>
              <a:defRPr/>
            </a:pPr>
            <a:endParaRPr lang="en-US" dirty="0">
              <a:latin typeface="+mn-lt"/>
              <a:ea typeface="Tahoma" pitchFamily="34" charset="0"/>
              <a:cs typeface="Tahoma" pitchFamily="34" charset="0"/>
            </a:endParaRPr>
          </a:p>
        </p:txBody>
      </p:sp>
      <p:sp>
        <p:nvSpPr>
          <p:cNvPr id="678918" name="Text Box 6"/>
          <p:cNvSpPr txBox="1">
            <a:spLocks noChangeArrowheads="1"/>
          </p:cNvSpPr>
          <p:nvPr/>
        </p:nvSpPr>
        <p:spPr bwMode="auto">
          <a:xfrm>
            <a:off x="1752600" y="1628775"/>
            <a:ext cx="6559550" cy="523875"/>
          </a:xfrm>
          <a:prstGeom prst="rect">
            <a:avLst/>
          </a:prstGeom>
          <a:noFill/>
          <a:ln w="9525">
            <a:noFill/>
            <a:miter lim="800000"/>
            <a:headEnd/>
            <a:tailEnd/>
          </a:ln>
          <a:effectLst/>
        </p:spPr>
        <p:txBody>
          <a:bodyPr>
            <a:spAutoFit/>
          </a:bodyPr>
          <a:lstStyle/>
          <a:p>
            <a:pPr>
              <a:defRPr/>
            </a:pPr>
            <a:r>
              <a:rPr lang="en-US" sz="2800" dirty="0">
                <a:latin typeface="+mn-lt"/>
                <a:ea typeface="Tahoma" pitchFamily="34" charset="0"/>
                <a:cs typeface="Tahoma" pitchFamily="34" charset="0"/>
              </a:rPr>
              <a:t>General Meeting Dates </a:t>
            </a:r>
            <a:r>
              <a:rPr lang="en-US" sz="2800" dirty="0" smtClean="0">
                <a:latin typeface="+mn-lt"/>
                <a:ea typeface="Tahoma" pitchFamily="34" charset="0"/>
                <a:cs typeface="Tahoma" pitchFamily="34" charset="0"/>
              </a:rPr>
              <a:t>2014</a:t>
            </a:r>
            <a:endParaRPr lang="en-US" sz="2800" dirty="0">
              <a:latin typeface="+mn-lt"/>
              <a:ea typeface="Tahoma" pitchFamily="34" charset="0"/>
              <a:cs typeface="Tahoma" pitchFamily="34" charset="0"/>
            </a:endParaRPr>
          </a:p>
        </p:txBody>
      </p:sp>
      <p:sp>
        <p:nvSpPr>
          <p:cNvPr id="8" name="Text Box 6"/>
          <p:cNvSpPr txBox="1">
            <a:spLocks noChangeArrowheads="1"/>
          </p:cNvSpPr>
          <p:nvPr/>
        </p:nvSpPr>
        <p:spPr bwMode="auto">
          <a:xfrm>
            <a:off x="0" y="5589588"/>
            <a:ext cx="9144000" cy="369887"/>
          </a:xfrm>
          <a:prstGeom prst="rect">
            <a:avLst/>
          </a:prstGeom>
          <a:solidFill>
            <a:srgbClr val="FFCC66"/>
          </a:solidFill>
          <a:ln w="9525">
            <a:noFill/>
            <a:miter lim="800000"/>
            <a:headEnd/>
            <a:tailEnd/>
          </a:ln>
          <a:effectLst/>
        </p:spPr>
        <p:txBody>
          <a:bodyPr anchor="ctr">
            <a:spAutoFit/>
          </a:bodyPr>
          <a:lstStyle/>
          <a:p>
            <a:pPr algn="ctr">
              <a:defRPr/>
            </a:pPr>
            <a:r>
              <a:rPr lang="en-US" sz="1800" dirty="0">
                <a:latin typeface="+mn-lt"/>
                <a:cs typeface="+mn-cs"/>
              </a:rPr>
              <a:t>Please return voting cards and folders</a:t>
            </a:r>
            <a:endParaRPr lang="en-US" dirty="0">
              <a:latin typeface="+mn-lt"/>
              <a:cs typeface="+mn-cs"/>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7" name="Rectangle 3"/>
          <p:cNvSpPr>
            <a:spLocks noGrp="1" noChangeArrowheads="1"/>
          </p:cNvSpPr>
          <p:nvPr>
            <p:ph type="title"/>
          </p:nvPr>
        </p:nvSpPr>
        <p:spPr>
          <a:xfrm>
            <a:off x="1828800" y="6350"/>
            <a:ext cx="6488113" cy="1223963"/>
          </a:xfrm>
        </p:spPr>
        <p:txBody>
          <a:bodyPr/>
          <a:lstStyle/>
          <a:p>
            <a:pPr>
              <a:defRPr/>
            </a:pPr>
            <a:r>
              <a:rPr lang="en-GB" sz="3600" b="1" dirty="0" smtClean="0">
                <a:latin typeface="+mn-lt"/>
              </a:rPr>
              <a:t>Sponsors &amp; Events</a:t>
            </a:r>
            <a:r>
              <a:rPr lang="en-GB" sz="2800" b="1" dirty="0">
                <a:solidFill>
                  <a:schemeClr val="accent2"/>
                </a:solidFill>
                <a:latin typeface="+mn-lt"/>
              </a:rPr>
              <a:t/>
            </a:r>
            <a:br>
              <a:rPr lang="en-GB" sz="2800" b="1" dirty="0">
                <a:solidFill>
                  <a:schemeClr val="accent2"/>
                </a:solidFill>
                <a:latin typeface="+mn-lt"/>
              </a:rPr>
            </a:br>
            <a:r>
              <a:rPr lang="en-GB" sz="2000" dirty="0">
                <a:solidFill>
                  <a:schemeClr val="accent2"/>
                </a:solidFill>
                <a:latin typeface="+mn-lt"/>
              </a:rPr>
              <a:t> </a:t>
            </a:r>
            <a:r>
              <a:rPr lang="en-US" sz="2000" dirty="0">
                <a:solidFill>
                  <a:schemeClr val="accent2"/>
                </a:solidFill>
              </a:rPr>
              <a:t>Dionysia Leolei, </a:t>
            </a:r>
            <a:r>
              <a:rPr lang="en-US" sz="2000" dirty="0" smtClean="0">
                <a:solidFill>
                  <a:schemeClr val="accent2"/>
                </a:solidFill>
              </a:rPr>
              <a:t>Sponsors &amp; Event Coordinator</a:t>
            </a:r>
            <a:endParaRPr lang="en-US" sz="2000" dirty="0">
              <a:solidFill>
                <a:schemeClr val="accent2"/>
              </a:solidFill>
              <a:latin typeface="+mn-lt"/>
            </a:endParaRPr>
          </a:p>
        </p:txBody>
      </p:sp>
      <p:sp>
        <p:nvSpPr>
          <p:cNvPr id="43011" name="Line 5"/>
          <p:cNvSpPr>
            <a:spLocks noChangeShapeType="1"/>
          </p:cNvSpPr>
          <p:nvPr/>
        </p:nvSpPr>
        <p:spPr bwMode="auto">
          <a:xfrm>
            <a:off x="1828800" y="1455738"/>
            <a:ext cx="6516688" cy="0"/>
          </a:xfrm>
          <a:prstGeom prst="line">
            <a:avLst/>
          </a:prstGeom>
          <a:noFill/>
          <a:ln w="38100">
            <a:solidFill>
              <a:srgbClr val="FFCC00"/>
            </a:solidFill>
            <a:round/>
            <a:headEnd/>
            <a:tailEnd/>
          </a:ln>
        </p:spPr>
        <p:txBody>
          <a:bodyPr wrap="none" anchor="ctr"/>
          <a:lstStyle/>
          <a:p>
            <a:endParaRPr lang="en-US"/>
          </a:p>
        </p:txBody>
      </p:sp>
      <p:pic>
        <p:nvPicPr>
          <p:cNvPr id="3" name="Picture 2" descr="C:\Users\Διονυσία\Desktop\Behind the silk curtain Gulistan photo onl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664" y="1844824"/>
            <a:ext cx="2448272" cy="367240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bwMode="auto">
          <a:xfrm>
            <a:off x="3203848" y="1988840"/>
            <a:ext cx="5400600" cy="3600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hangingPunct="0"/>
            <a:r>
              <a:rPr lang="en-US" sz="3600" dirty="0" smtClean="0">
                <a:solidFill>
                  <a:schemeClr val="tx1">
                    <a:lumMod val="60000"/>
                    <a:lumOff val="40000"/>
                  </a:schemeClr>
                </a:solidFill>
                <a:ea typeface="ＭＳ Ｐゴシック" pitchFamily="-96" charset="-128"/>
              </a:rPr>
              <a:t>Behind the Silk Curtain</a:t>
            </a:r>
          </a:p>
          <a:p>
            <a:pPr algn="ctr" eaLnBrk="0" hangingPunct="0"/>
            <a:endParaRPr lang="en-US" dirty="0">
              <a:solidFill>
                <a:srgbClr val="FF0000"/>
              </a:solidFill>
              <a:ea typeface="ＭＳ Ｐゴシック" pitchFamily="-96" charset="-128"/>
            </a:endParaRPr>
          </a:p>
          <a:p>
            <a:pPr algn="ctr" eaLnBrk="0" hangingPunct="0"/>
            <a:r>
              <a:rPr lang="en-US" sz="3200" dirty="0" smtClean="0">
                <a:solidFill>
                  <a:srgbClr val="0070C0"/>
                </a:solidFill>
                <a:ea typeface="ＭＳ Ｐゴシック" pitchFamily="-96" charset="-128"/>
              </a:rPr>
              <a:t>20 more copies available </a:t>
            </a:r>
            <a:r>
              <a:rPr lang="en-US" sz="3200" u="sng" dirty="0" smtClean="0">
                <a:solidFill>
                  <a:srgbClr val="FF0000"/>
                </a:solidFill>
                <a:ea typeface="ＭＳ Ｐゴシック" pitchFamily="-96" charset="-128"/>
              </a:rPr>
              <a:t>NOW</a:t>
            </a:r>
          </a:p>
          <a:p>
            <a:pPr algn="ctr" eaLnBrk="0" hangingPunct="0"/>
            <a:endParaRPr lang="en-US" sz="3200" u="sng" dirty="0" smtClean="0">
              <a:solidFill>
                <a:srgbClr val="FF0000"/>
              </a:solidFill>
              <a:ea typeface="ＭＳ Ｐゴシック" pitchFamily="-96" charset="-128"/>
            </a:endParaRPr>
          </a:p>
          <a:p>
            <a:pPr algn="ctr" eaLnBrk="0" hangingPunct="0"/>
            <a:r>
              <a:rPr lang="en-US" sz="3200" dirty="0">
                <a:solidFill>
                  <a:srgbClr val="FF0000"/>
                </a:solidFill>
                <a:ea typeface="ＭＳ Ｐゴシック" pitchFamily="-96" charset="-128"/>
              </a:rPr>
              <a:t>20 </a:t>
            </a:r>
            <a:r>
              <a:rPr lang="en-US" sz="3200" dirty="0" smtClean="0">
                <a:solidFill>
                  <a:srgbClr val="FF0000"/>
                </a:solidFill>
                <a:ea typeface="ＭＳ Ｐゴシック" pitchFamily="-96" charset="-128"/>
              </a:rPr>
              <a:t>€ </a:t>
            </a:r>
            <a:r>
              <a:rPr lang="en-US" sz="3200" smtClean="0">
                <a:solidFill>
                  <a:srgbClr val="FF0000"/>
                </a:solidFill>
                <a:ea typeface="ＭＳ Ｐゴシック" pitchFamily="-96" charset="-128"/>
              </a:rPr>
              <a:t>/ Book</a:t>
            </a:r>
          </a:p>
          <a:p>
            <a:pPr algn="ctr" eaLnBrk="0" hangingPunct="0"/>
            <a:endParaRPr lang="en-US" sz="3200" dirty="0">
              <a:solidFill>
                <a:srgbClr val="FF0000"/>
              </a:solidFill>
              <a:ea typeface="ＭＳ Ｐゴシック" pitchFamily="-96" charset="-128"/>
            </a:endParaRPr>
          </a:p>
          <a:p>
            <a:pPr algn="just" eaLnBrk="0" hangingPunct="0"/>
            <a:endParaRPr lang="en-US" dirty="0" smtClean="0">
              <a:solidFill>
                <a:srgbClr val="FF0000"/>
              </a:solidFill>
              <a:ea typeface="ＭＳ Ｐゴシック" pitchFamily="-96" charset="-128"/>
            </a:endParaRPr>
          </a:p>
          <a:p>
            <a:pPr algn="ctr" eaLnBrk="0" hangingPunct="0"/>
            <a:endParaRPr lang="en-US" dirty="0">
              <a:solidFill>
                <a:srgbClr val="FF0000"/>
              </a:solidFill>
              <a:ea typeface="ＭＳ Ｐゴシック" pitchFamily="-96" charset="-128"/>
            </a:endParaRPr>
          </a:p>
          <a:p>
            <a:pPr algn="ctr" eaLnBrk="0" hangingPunct="0"/>
            <a:endParaRPr lang="en-US" dirty="0">
              <a:solidFill>
                <a:srgbClr val="FF0000"/>
              </a:solidFill>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dirty="0" smtClean="0">
              <a:ln>
                <a:noFill/>
              </a:ln>
              <a:solidFill>
                <a:schemeClr val="tx1"/>
              </a:solidFill>
              <a:effectLst/>
              <a:latin typeface="Arial" charset="0"/>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lang="en-US" baseline="0" dirty="0">
              <a:ea typeface="ＭＳ Ｐゴシック" pitchFamily="-96" charset="-128"/>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smtClean="0">
              <a:ln>
                <a:noFill/>
              </a:ln>
              <a:solidFill>
                <a:schemeClr val="tx1"/>
              </a:solidFill>
              <a:effectLst/>
              <a:latin typeface="Arial" charset="0"/>
              <a:ea typeface="ＭＳ Ｐゴシック" pitchFamily="-96" charset="-128"/>
            </a:endParaRPr>
          </a:p>
        </p:txBody>
      </p:sp>
    </p:spTree>
    <p:extLst>
      <p:ext uri="{BB962C8B-B14F-4D97-AF65-F5344CB8AC3E}">
        <p14:creationId xmlns:p14="http://schemas.microsoft.com/office/powerpoint/2010/main" val="4425028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1835150" y="188913"/>
            <a:ext cx="6049963" cy="1143000"/>
          </a:xfrm>
        </p:spPr>
        <p:txBody>
          <a:bodyPr/>
          <a:lstStyle/>
          <a:p>
            <a:pPr eaLnBrk="1" hangingPunct="1">
              <a:defRPr/>
            </a:pPr>
            <a:r>
              <a:rPr lang="en-US" b="1" dirty="0" smtClean="0">
                <a:latin typeface="+mn-lt"/>
                <a:ea typeface="Tahoma" pitchFamily="34" charset="0"/>
                <a:cs typeface="Tahoma" pitchFamily="34" charset="0"/>
              </a:rPr>
              <a:t>Just to the Board</a:t>
            </a:r>
            <a:r>
              <a:rPr lang="en-US" dirty="0">
                <a:latin typeface="+mn-lt"/>
                <a:ea typeface="Tahoma" pitchFamily="34" charset="0"/>
                <a:cs typeface="Tahoma" pitchFamily="34" charset="0"/>
              </a:rPr>
              <a:t/>
            </a:r>
            <a:br>
              <a:rPr lang="en-US" dirty="0">
                <a:latin typeface="+mn-lt"/>
                <a:ea typeface="Tahoma" pitchFamily="34" charset="0"/>
                <a:cs typeface="Tahoma" pitchFamily="34" charset="0"/>
              </a:rPr>
            </a:br>
            <a:r>
              <a:rPr lang="en-US" sz="1800" dirty="0" smtClean="0">
                <a:latin typeface="+mn-lt"/>
                <a:ea typeface="Tahoma" pitchFamily="34" charset="0"/>
                <a:cs typeface="Tahoma" pitchFamily="34" charset="0"/>
              </a:rPr>
              <a:t>Suggestion sent </a:t>
            </a:r>
            <a:endParaRPr lang="en-US" dirty="0">
              <a:latin typeface="+mn-lt"/>
              <a:ea typeface="Tahoma" pitchFamily="34" charset="0"/>
              <a:cs typeface="Tahoma" pitchFamily="34" charset="0"/>
            </a:endParaRPr>
          </a:p>
        </p:txBody>
      </p:sp>
      <p:sp>
        <p:nvSpPr>
          <p:cNvPr id="49155" name="Line 3"/>
          <p:cNvSpPr>
            <a:spLocks noChangeShapeType="1"/>
          </p:cNvSpPr>
          <p:nvPr/>
        </p:nvSpPr>
        <p:spPr bwMode="auto">
          <a:xfrm>
            <a:off x="1828800" y="1436688"/>
            <a:ext cx="6343650" cy="0"/>
          </a:xfrm>
          <a:prstGeom prst="line">
            <a:avLst/>
          </a:prstGeom>
          <a:noFill/>
          <a:ln w="38100">
            <a:solidFill>
              <a:srgbClr val="FFCC00"/>
            </a:solidFill>
            <a:round/>
            <a:headEnd/>
            <a:tailEnd/>
          </a:ln>
        </p:spPr>
        <p:txBody>
          <a:bodyPr wrap="none" anchor="ctr"/>
          <a:lstStyle/>
          <a:p>
            <a:endParaRPr lang="en-US"/>
          </a:p>
        </p:txBody>
      </p:sp>
      <p:sp>
        <p:nvSpPr>
          <p:cNvPr id="49156" name="Text Box 6"/>
          <p:cNvSpPr txBox="1">
            <a:spLocks noChangeArrowheads="1"/>
          </p:cNvSpPr>
          <p:nvPr/>
        </p:nvSpPr>
        <p:spPr bwMode="auto">
          <a:xfrm>
            <a:off x="0" y="5580063"/>
            <a:ext cx="9144000" cy="369887"/>
          </a:xfrm>
          <a:prstGeom prst="rect">
            <a:avLst/>
          </a:prstGeom>
          <a:solidFill>
            <a:srgbClr val="FFCC66"/>
          </a:solidFill>
          <a:ln w="9525">
            <a:noFill/>
            <a:miter lim="800000"/>
            <a:headEnd/>
            <a:tailEnd/>
          </a:ln>
        </p:spPr>
        <p:txBody>
          <a:bodyPr anchor="ctr">
            <a:spAutoFit/>
          </a:bodyPr>
          <a:lstStyle/>
          <a:p>
            <a:pPr algn="ctr" eaLnBrk="0" hangingPunct="0"/>
            <a:r>
              <a:rPr lang="en-US" sz="1800">
                <a:latin typeface="Tahoma" pitchFamily="34" charset="0"/>
                <a:cs typeface="Tahoma" pitchFamily="34" charset="0"/>
              </a:rPr>
              <a:t>Bazaar 2013 - Sunday 17 November</a:t>
            </a:r>
          </a:p>
        </p:txBody>
      </p:sp>
      <p:sp>
        <p:nvSpPr>
          <p:cNvPr id="49157" name="Text Box 6"/>
          <p:cNvSpPr txBox="1">
            <a:spLocks noChangeArrowheads="1"/>
          </p:cNvSpPr>
          <p:nvPr/>
        </p:nvSpPr>
        <p:spPr bwMode="auto">
          <a:xfrm>
            <a:off x="0" y="1874838"/>
            <a:ext cx="9144000" cy="461962"/>
          </a:xfrm>
          <a:prstGeom prst="rect">
            <a:avLst/>
          </a:prstGeom>
          <a:noFill/>
          <a:ln w="9525">
            <a:noFill/>
            <a:miter lim="800000"/>
            <a:headEnd/>
            <a:tailEnd/>
          </a:ln>
        </p:spPr>
        <p:txBody>
          <a:bodyPr>
            <a:spAutoFit/>
          </a:bodyPr>
          <a:lstStyle/>
          <a:p>
            <a:pPr algn="ctr" eaLnBrk="0" hangingPunct="0"/>
            <a:r>
              <a:rPr lang="en-US" dirty="0">
                <a:latin typeface="Tahoma" pitchFamily="34" charset="0"/>
                <a:cs typeface="Tahoma" pitchFamily="34" charset="0"/>
              </a:rPr>
              <a:t>Board Meeting Dates </a:t>
            </a:r>
            <a:r>
              <a:rPr lang="en-US" dirty="0" smtClean="0">
                <a:latin typeface="Tahoma" pitchFamily="34" charset="0"/>
                <a:cs typeface="Tahoma" pitchFamily="34" charset="0"/>
              </a:rPr>
              <a:t>2014</a:t>
            </a:r>
            <a:endParaRPr lang="en-US" dirty="0">
              <a:latin typeface="Tahoma" pitchFamily="34" charset="0"/>
              <a:cs typeface="Tahoma" pitchFamily="34" charset="0"/>
            </a:endParaRPr>
          </a:p>
        </p:txBody>
      </p:sp>
      <p:sp>
        <p:nvSpPr>
          <p:cNvPr id="49158" name="Rectangle 4"/>
          <p:cNvSpPr>
            <a:spLocks noChangeArrowheads="1"/>
          </p:cNvSpPr>
          <p:nvPr/>
        </p:nvSpPr>
        <p:spPr bwMode="auto">
          <a:xfrm>
            <a:off x="2484438" y="2344738"/>
            <a:ext cx="5903912" cy="3024187"/>
          </a:xfrm>
          <a:prstGeom prst="rect">
            <a:avLst/>
          </a:prstGeom>
          <a:noFill/>
          <a:ln w="9525">
            <a:noFill/>
            <a:miter lim="800000"/>
            <a:headEnd/>
            <a:tailEnd/>
          </a:ln>
        </p:spPr>
        <p:txBody>
          <a:bodyPr/>
          <a:lstStyle/>
          <a:p>
            <a:pPr marL="342900" indent="-342900">
              <a:lnSpc>
                <a:spcPct val="90000"/>
              </a:lnSpc>
              <a:spcBef>
                <a:spcPct val="20000"/>
              </a:spcBef>
              <a:buFont typeface="Arial" pitchFamily="34" charset="0"/>
              <a:buChar char="•"/>
            </a:pPr>
            <a:r>
              <a:rPr lang="da-DK" dirty="0" smtClean="0">
                <a:solidFill>
                  <a:srgbClr val="CC0000"/>
                </a:solidFill>
                <a:cs typeface="Arial" pitchFamily="34" charset="0"/>
              </a:rPr>
              <a:t>September </a:t>
            </a:r>
            <a:r>
              <a:rPr lang="da-DK" dirty="0">
                <a:solidFill>
                  <a:srgbClr val="CC0000"/>
                </a:solidFill>
                <a:cs typeface="Arial" pitchFamily="34" charset="0"/>
              </a:rPr>
              <a:t>2, 16, 30</a:t>
            </a:r>
          </a:p>
          <a:p>
            <a:pPr marL="342900" indent="-342900">
              <a:lnSpc>
                <a:spcPct val="90000"/>
              </a:lnSpc>
              <a:spcBef>
                <a:spcPct val="20000"/>
              </a:spcBef>
              <a:buFont typeface="Arial" pitchFamily="34" charset="0"/>
              <a:buChar char="•"/>
            </a:pPr>
            <a:r>
              <a:rPr lang="da-DK" dirty="0">
                <a:solidFill>
                  <a:srgbClr val="CC0000"/>
                </a:solidFill>
                <a:cs typeface="Arial" pitchFamily="34" charset="0"/>
              </a:rPr>
              <a:t>October 14</a:t>
            </a:r>
          </a:p>
          <a:p>
            <a:pPr marL="342900" indent="-342900">
              <a:lnSpc>
                <a:spcPct val="90000"/>
              </a:lnSpc>
              <a:spcBef>
                <a:spcPct val="20000"/>
              </a:spcBef>
              <a:buFont typeface="Arial" pitchFamily="34" charset="0"/>
              <a:buChar char="•"/>
            </a:pPr>
            <a:r>
              <a:rPr lang="da-DK" dirty="0">
                <a:solidFill>
                  <a:srgbClr val="CC0000"/>
                </a:solidFill>
                <a:cs typeface="Arial" pitchFamily="34" charset="0"/>
              </a:rPr>
              <a:t>November 4</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99592" y="1052736"/>
            <a:ext cx="7416824" cy="4680520"/>
          </a:xfrm>
        </p:spPr>
        <p:txBody>
          <a:bodyPr>
            <a:noAutofit/>
          </a:bodyPr>
          <a:lstStyle/>
          <a:p>
            <a:r>
              <a:rPr lang="en-US" sz="2000" b="1" i="1" dirty="0"/>
              <a:t>We will always remember </a:t>
            </a:r>
            <a:r>
              <a:rPr lang="en-US" sz="2000" b="1" i="1" dirty="0" smtClean="0"/>
              <a:t/>
            </a:r>
            <a:br>
              <a:rPr lang="en-US" sz="2000" b="1" i="1" dirty="0" smtClean="0"/>
            </a:br>
            <a:r>
              <a:rPr lang="en-US" sz="2000" b="1" i="1" dirty="0" smtClean="0"/>
              <a:t>the </a:t>
            </a:r>
            <a:r>
              <a:rPr lang="en-US" sz="2000" b="1" i="1" dirty="0"/>
              <a:t>friendship </a:t>
            </a:r>
            <a:r>
              <a:rPr lang="en-US" sz="2000" b="1" i="1"/>
              <a:t>we </a:t>
            </a:r>
            <a:r>
              <a:rPr lang="en-US" sz="2000" b="1" i="1" smtClean="0"/>
              <a:t>have </a:t>
            </a:r>
            <a:r>
              <a:rPr lang="en-US" sz="2000" b="1" i="1" dirty="0" smtClean="0"/>
              <a:t>shared</a:t>
            </a:r>
            <a:r>
              <a:rPr lang="en-US" sz="2000" b="1" i="1" dirty="0"/>
              <a:t/>
            </a:r>
            <a:br>
              <a:rPr lang="en-US" sz="2000" b="1" i="1" dirty="0"/>
            </a:br>
            <a:r>
              <a:rPr lang="en-US" sz="2000" b="1" i="1" dirty="0" smtClean="0"/>
              <a:t/>
            </a:r>
            <a:br>
              <a:rPr lang="en-US" sz="2000" b="1" i="1" dirty="0" smtClean="0"/>
            </a:br>
            <a:r>
              <a:rPr lang="en-US" sz="2000" b="1" i="1" dirty="0" smtClean="0"/>
              <a:t>It </a:t>
            </a:r>
            <a:r>
              <a:rPr lang="en-US" sz="2000" b="1" i="1" dirty="0"/>
              <a:t>was a great pleasure and privilege to be part of this fantastic group</a:t>
            </a:r>
            <a:r>
              <a:rPr lang="en-US" sz="2000" b="1" i="1" dirty="0" smtClean="0"/>
              <a:t>.</a:t>
            </a:r>
            <a:br>
              <a:rPr lang="en-US" sz="2000" b="1" i="1" dirty="0" smtClean="0"/>
            </a:br>
            <a:r>
              <a:rPr lang="en-US" sz="2000" b="1" i="1" dirty="0" smtClean="0"/>
              <a:t> </a:t>
            </a:r>
            <a:r>
              <a:rPr lang="en-US" sz="2000" b="1" i="1" dirty="0"/>
              <a:t/>
            </a:r>
            <a:br>
              <a:rPr lang="en-US" sz="2000" b="1" i="1" dirty="0"/>
            </a:br>
            <a:r>
              <a:rPr lang="en-US" sz="2000" b="1" i="1" dirty="0"/>
              <a:t>As Saint </a:t>
            </a:r>
            <a:r>
              <a:rPr lang="en-US" sz="2000" b="1" i="1" dirty="0" err="1"/>
              <a:t>Exupery</a:t>
            </a:r>
            <a:r>
              <a:rPr lang="en-US" sz="2000" b="1" i="1" dirty="0"/>
              <a:t> </a:t>
            </a:r>
            <a:r>
              <a:rPr lang="en-US" sz="2000" b="1" i="1" dirty="0" smtClean="0"/>
              <a:t>said</a:t>
            </a:r>
            <a:br>
              <a:rPr lang="en-US" sz="2000" b="1" i="1" dirty="0" smtClean="0"/>
            </a:br>
            <a:r>
              <a:rPr lang="en-US" sz="2000" b="1" i="1" dirty="0"/>
              <a:t/>
            </a:r>
            <a:br>
              <a:rPr lang="en-US" sz="2000" b="1" i="1" dirty="0"/>
            </a:br>
            <a:r>
              <a:rPr lang="en-US" sz="2000" b="1" i="1" dirty="0"/>
              <a:t>"Those who pass </a:t>
            </a:r>
            <a:r>
              <a:rPr lang="en-US" sz="2000" b="1" i="1" dirty="0" smtClean="0"/>
              <a:t>by us, </a:t>
            </a:r>
            <a:br>
              <a:rPr lang="en-US" sz="2000" b="1" i="1" dirty="0" smtClean="0"/>
            </a:br>
            <a:r>
              <a:rPr lang="en-US" sz="2000" b="1" i="1" dirty="0" smtClean="0"/>
              <a:t>do </a:t>
            </a:r>
            <a:r>
              <a:rPr lang="en-US" sz="2000" b="1" i="1" dirty="0"/>
              <a:t>not go alone</a:t>
            </a:r>
            <a:r>
              <a:rPr lang="en-US" sz="2000" b="1" i="1" dirty="0" smtClean="0"/>
              <a:t>;</a:t>
            </a:r>
            <a:br>
              <a:rPr lang="en-US" sz="2000" b="1" i="1" dirty="0" smtClean="0"/>
            </a:br>
            <a:r>
              <a:rPr lang="en-US" sz="2000" b="1" i="1" dirty="0" smtClean="0"/>
              <a:t> </a:t>
            </a:r>
            <a:r>
              <a:rPr lang="en-US" sz="2000" b="1" i="1" dirty="0"/>
              <a:t>do not leave us alone. </a:t>
            </a:r>
            <a:r>
              <a:rPr lang="en-US" sz="2000" b="1" i="1" dirty="0" smtClean="0"/>
              <a:t/>
            </a:r>
            <a:br>
              <a:rPr lang="en-US" sz="2000" b="1" i="1" dirty="0" smtClean="0"/>
            </a:br>
            <a:r>
              <a:rPr lang="en-US" sz="2000" b="1" i="1" dirty="0" smtClean="0"/>
              <a:t>They </a:t>
            </a:r>
            <a:r>
              <a:rPr lang="en-US" sz="2000" b="1" i="1" dirty="0"/>
              <a:t>leave a bit of themselves; </a:t>
            </a:r>
            <a:r>
              <a:rPr lang="en-US" sz="2000" b="1" i="1" dirty="0" smtClean="0"/>
              <a:t/>
            </a:r>
            <a:br>
              <a:rPr lang="en-US" sz="2000" b="1" i="1" dirty="0" smtClean="0"/>
            </a:br>
            <a:r>
              <a:rPr lang="en-US" sz="2000" b="1" i="1" dirty="0" smtClean="0"/>
              <a:t>they </a:t>
            </a:r>
            <a:r>
              <a:rPr lang="en-US" sz="2000" b="1" i="1" dirty="0"/>
              <a:t>take a bit of us. "</a:t>
            </a:r>
            <a:br>
              <a:rPr lang="en-US" sz="2000" b="1" i="1" dirty="0"/>
            </a:br>
            <a:r>
              <a:rPr lang="en-US" sz="2000" b="1" i="1" dirty="0" smtClean="0"/>
              <a:t>			</a:t>
            </a:r>
            <a:br>
              <a:rPr lang="en-US" sz="2000" b="1" i="1" dirty="0" smtClean="0"/>
            </a:br>
            <a:r>
              <a:rPr lang="en-US" sz="2000" b="1" i="1" dirty="0" smtClean="0"/>
              <a:t>				Thank </a:t>
            </a:r>
            <a:r>
              <a:rPr lang="en-US" sz="2000" b="1" i="1" dirty="0"/>
              <a:t>you all</a:t>
            </a:r>
          </a:p>
        </p:txBody>
      </p:sp>
      <p:pic>
        <p:nvPicPr>
          <p:cNvPr id="3" name="Picture 2"/>
          <p:cNvPicPr>
            <a:picLocks noChangeAspect="1"/>
          </p:cNvPicPr>
          <p:nvPr/>
        </p:nvPicPr>
        <p:blipFill rotWithShape="1">
          <a:blip r:embed="rId2"/>
          <a:srcRect l="32943" t="21239" r="18638" b="9942"/>
          <a:stretch/>
        </p:blipFill>
        <p:spPr>
          <a:xfrm>
            <a:off x="0" y="-1"/>
            <a:ext cx="9144000" cy="6961909"/>
          </a:xfrm>
          <a:prstGeom prst="rect">
            <a:avLst/>
          </a:prstGeom>
        </p:spPr>
      </p:pic>
    </p:spTree>
    <p:extLst>
      <p:ext uri="{BB962C8B-B14F-4D97-AF65-F5344CB8AC3E}">
        <p14:creationId xmlns:p14="http://schemas.microsoft.com/office/powerpoint/2010/main" val="17280527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ktangel 2"/>
          <p:cNvSpPr>
            <a:spLocks noChangeArrowheads="1"/>
          </p:cNvSpPr>
          <p:nvPr/>
        </p:nvSpPr>
        <p:spPr bwMode="auto">
          <a:xfrm>
            <a:off x="1763713" y="5732463"/>
            <a:ext cx="5472112" cy="1009650"/>
          </a:xfrm>
          <a:prstGeom prst="rect">
            <a:avLst/>
          </a:prstGeom>
          <a:solidFill>
            <a:schemeClr val="bg1"/>
          </a:solidFill>
          <a:ln w="9525" algn="ctr">
            <a:solidFill>
              <a:schemeClr val="bg1"/>
            </a:solidFill>
            <a:round/>
            <a:headEnd/>
            <a:tailEnd/>
          </a:ln>
        </p:spPr>
        <p:txBody>
          <a:bodyPr/>
          <a:lstStyle/>
          <a:p>
            <a:pPr eaLnBrk="0" hangingPunct="0"/>
            <a:endParaRPr lang="da-DK"/>
          </a:p>
        </p:txBody>
      </p:sp>
      <p:sp>
        <p:nvSpPr>
          <p:cNvPr id="4099" name="Rectangle 3"/>
          <p:cNvSpPr>
            <a:spLocks noGrp="1" noChangeArrowheads="1"/>
          </p:cNvSpPr>
          <p:nvPr>
            <p:ph type="body" idx="1"/>
          </p:nvPr>
        </p:nvSpPr>
        <p:spPr>
          <a:xfrm>
            <a:off x="1741488" y="1628775"/>
            <a:ext cx="6215062" cy="5113338"/>
          </a:xfrm>
        </p:spPr>
        <p:txBody>
          <a:bodyPr/>
          <a:lstStyle/>
          <a:p>
            <a:endParaRPr lang="en-US" sz="2200" b="1" dirty="0" smtClean="0"/>
          </a:p>
          <a:p>
            <a:r>
              <a:rPr lang="en-US" sz="2200" b="1" dirty="0" smtClean="0"/>
              <a:t>Maria </a:t>
            </a:r>
            <a:r>
              <a:rPr lang="en-US" sz="2200" b="1" dirty="0"/>
              <a:t>Isabel de </a:t>
            </a:r>
            <a:r>
              <a:rPr lang="en-US" sz="2200" b="1" dirty="0" err="1"/>
              <a:t>Paiva</a:t>
            </a:r>
            <a:r>
              <a:rPr lang="en-US" sz="2200" b="1" dirty="0"/>
              <a:t> </a:t>
            </a:r>
            <a:r>
              <a:rPr lang="en-US" sz="2200" b="1" dirty="0" err="1"/>
              <a:t>Mateus</a:t>
            </a:r>
            <a:r>
              <a:rPr lang="en-US" sz="2200" b="1" dirty="0"/>
              <a:t>, NR, Portugal </a:t>
            </a:r>
            <a:endParaRPr lang="en-US" sz="2200" b="1" dirty="0" smtClean="0"/>
          </a:p>
          <a:p>
            <a:r>
              <a:rPr lang="en-US" sz="2200" b="1" dirty="0" err="1" smtClean="0"/>
              <a:t>Rute</a:t>
            </a:r>
            <a:r>
              <a:rPr lang="en-US" sz="2200" b="1" dirty="0" smtClean="0"/>
              <a:t> </a:t>
            </a:r>
            <a:r>
              <a:rPr lang="en-US" sz="2200" b="1" dirty="0"/>
              <a:t>Marques, ANR, Portugal </a:t>
            </a:r>
            <a:endParaRPr lang="en-US" sz="2200" b="1" dirty="0" smtClean="0"/>
          </a:p>
          <a:p>
            <a:r>
              <a:rPr lang="en-US" sz="2200" b="1" dirty="0" smtClean="0"/>
              <a:t>Christina </a:t>
            </a:r>
            <a:r>
              <a:rPr lang="en-US" sz="2200" b="1" dirty="0"/>
              <a:t>Ribeiro, 2nd </a:t>
            </a:r>
            <a:r>
              <a:rPr lang="en-US" sz="2200" b="1" dirty="0" smtClean="0"/>
              <a:t>ANR Portugal </a:t>
            </a:r>
          </a:p>
          <a:p>
            <a:r>
              <a:rPr lang="en-US" sz="2200" b="1" dirty="0" err="1" smtClean="0"/>
              <a:t>Célia</a:t>
            </a:r>
            <a:r>
              <a:rPr lang="en-US" sz="2200" b="1" dirty="0" smtClean="0"/>
              <a:t> </a:t>
            </a:r>
            <a:r>
              <a:rPr lang="en-US" sz="2200" b="1" dirty="0"/>
              <a:t>Martins, 2nd </a:t>
            </a:r>
            <a:r>
              <a:rPr lang="en-US" sz="2200" b="1" dirty="0" smtClean="0"/>
              <a:t>ANR Portugal</a:t>
            </a:r>
          </a:p>
          <a:p>
            <a:r>
              <a:rPr lang="en-US" sz="2200" b="1" dirty="0" err="1"/>
              <a:t>Ljiljana</a:t>
            </a:r>
            <a:r>
              <a:rPr lang="en-US" sz="2200" b="1" dirty="0"/>
              <a:t> </a:t>
            </a:r>
            <a:r>
              <a:rPr lang="en-US" sz="2200" b="1" dirty="0" err="1"/>
              <a:t>Desancic</a:t>
            </a:r>
            <a:r>
              <a:rPr lang="en-US" sz="2200" b="1" dirty="0"/>
              <a:t>, ANR, Serbia</a:t>
            </a:r>
            <a:endParaRPr lang="en-US" sz="2200" b="1" dirty="0" smtClean="0"/>
          </a:p>
          <a:p>
            <a:r>
              <a:rPr lang="en-US" sz="2200" b="1" dirty="0"/>
              <a:t>Gabriela </a:t>
            </a:r>
            <a:r>
              <a:rPr lang="en-US" sz="2200" b="1" dirty="0" err="1"/>
              <a:t>Slodicková</a:t>
            </a:r>
            <a:r>
              <a:rPr lang="en-US" sz="2200" b="1" dirty="0"/>
              <a:t>, NR Slovakia</a:t>
            </a:r>
            <a:endParaRPr lang="en-US" sz="2200" b="1" dirty="0" smtClean="0"/>
          </a:p>
          <a:p>
            <a:r>
              <a:rPr lang="en-US" sz="2200" b="1" dirty="0" err="1" smtClean="0"/>
              <a:t>Markéta</a:t>
            </a:r>
            <a:r>
              <a:rPr lang="en-US" sz="2200" b="1" dirty="0" smtClean="0"/>
              <a:t> </a:t>
            </a:r>
            <a:r>
              <a:rPr lang="en-US" sz="2200" b="1" dirty="0" err="1"/>
              <a:t>Kolláriková</a:t>
            </a:r>
            <a:r>
              <a:rPr lang="en-US" sz="2200" b="1" dirty="0"/>
              <a:t>, ANR, Slovakia </a:t>
            </a:r>
          </a:p>
          <a:p>
            <a:r>
              <a:rPr lang="da-DK" sz="2200" b="1" dirty="0" smtClean="0"/>
              <a:t>Ivaylo </a:t>
            </a:r>
            <a:r>
              <a:rPr lang="da-DK" sz="2200" b="1" dirty="0"/>
              <a:t>Toshirov, ANR, Bulgaria</a:t>
            </a:r>
          </a:p>
        </p:txBody>
      </p:sp>
      <p:sp>
        <p:nvSpPr>
          <p:cNvPr id="4100" name="Rectangle 2"/>
          <p:cNvSpPr>
            <a:spLocks noGrp="1" noChangeArrowheads="1"/>
          </p:cNvSpPr>
          <p:nvPr>
            <p:ph type="title"/>
          </p:nvPr>
        </p:nvSpPr>
        <p:spPr>
          <a:xfrm>
            <a:off x="685800" y="404813"/>
            <a:ext cx="7772400" cy="1143000"/>
          </a:xfrm>
        </p:spPr>
        <p:txBody>
          <a:bodyPr/>
          <a:lstStyle/>
          <a:p>
            <a:pPr eaLnBrk="1" hangingPunct="1"/>
            <a:r>
              <a:rPr lang="nl-NL" sz="3600" b="1" dirty="0" smtClean="0"/>
              <a:t>Farewell to Members (2 of 2)</a:t>
            </a:r>
            <a:r>
              <a:rPr lang="en-US" dirty="0" smtClean="0"/>
              <a:t/>
            </a:r>
            <a:br>
              <a:rPr lang="en-US" dirty="0" smtClean="0"/>
            </a:br>
            <a:r>
              <a:rPr lang="en-US" sz="2000" dirty="0" err="1" smtClean="0"/>
              <a:t>Beckie</a:t>
            </a:r>
            <a:r>
              <a:rPr lang="en-US" sz="2000" dirty="0" smtClean="0"/>
              <a:t> </a:t>
            </a:r>
            <a:r>
              <a:rPr lang="en-US" sz="2000" dirty="0" err="1" smtClean="0"/>
              <a:t>Metelko</a:t>
            </a:r>
            <a:r>
              <a:rPr lang="en-US" sz="2000" dirty="0" smtClean="0"/>
              <a:t> – Vice-President</a:t>
            </a:r>
          </a:p>
        </p:txBody>
      </p:sp>
      <p:sp>
        <p:nvSpPr>
          <p:cNvPr id="4101" name="Line 4"/>
          <p:cNvSpPr>
            <a:spLocks noChangeShapeType="1"/>
          </p:cNvSpPr>
          <p:nvPr/>
        </p:nvSpPr>
        <p:spPr bwMode="auto">
          <a:xfrm>
            <a:off x="1828800" y="1628775"/>
            <a:ext cx="6096000" cy="0"/>
          </a:xfrm>
          <a:prstGeom prst="line">
            <a:avLst/>
          </a:prstGeom>
          <a:noFill/>
          <a:ln w="38100">
            <a:solidFill>
              <a:srgbClr val="FFCC00"/>
            </a:solidFill>
            <a:round/>
            <a:headEnd/>
            <a:tailEnd/>
          </a:ln>
        </p:spPr>
        <p:txBody>
          <a:bodyPr wrap="none" anchor="ctr"/>
          <a:lstStyle/>
          <a:p>
            <a:endParaRPr lang="en-US"/>
          </a:p>
        </p:txBody>
      </p:sp>
      <p:pic>
        <p:nvPicPr>
          <p:cNvPr id="4102" name="Picture 2" descr="C:\Users\Public\Pictures\Farvel.jpg"/>
          <p:cNvPicPr>
            <a:picLocks noChangeAspect="1" noChangeArrowheads="1"/>
          </p:cNvPicPr>
          <p:nvPr/>
        </p:nvPicPr>
        <p:blipFill>
          <a:blip r:embed="rId3" cstate="print"/>
          <a:srcRect/>
          <a:stretch>
            <a:fillRect/>
          </a:stretch>
        </p:blipFill>
        <p:spPr bwMode="auto">
          <a:xfrm>
            <a:off x="7596188" y="4859338"/>
            <a:ext cx="1296987" cy="1662112"/>
          </a:xfrm>
          <a:prstGeom prst="rect">
            <a:avLst/>
          </a:prstGeom>
          <a:noFill/>
          <a:ln w="9525">
            <a:noFill/>
            <a:miter lim="800000"/>
            <a:headEnd/>
            <a:tailEnd/>
          </a:ln>
        </p:spPr>
      </p:pic>
    </p:spTree>
    <p:extLst>
      <p:ext uri="{BB962C8B-B14F-4D97-AF65-F5344CB8AC3E}">
        <p14:creationId xmlns:p14="http://schemas.microsoft.com/office/powerpoint/2010/main" val="2468026553"/>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sz="3600" b="1" dirty="0" smtClean="0"/>
              <a:t>Welcome to Members – 1 of 2</a:t>
            </a:r>
            <a:r>
              <a:rPr lang="en-US" dirty="0" smtClean="0"/>
              <a:t/>
            </a:r>
            <a:br>
              <a:rPr lang="en-US" dirty="0" smtClean="0"/>
            </a:br>
            <a:r>
              <a:rPr lang="en-US" sz="2000" dirty="0" err="1"/>
              <a:t>Beckie</a:t>
            </a:r>
            <a:r>
              <a:rPr lang="en-US" sz="2000" dirty="0"/>
              <a:t> </a:t>
            </a:r>
            <a:r>
              <a:rPr lang="en-US" sz="2000" dirty="0" err="1"/>
              <a:t>Metelko</a:t>
            </a:r>
            <a:r>
              <a:rPr lang="en-US" sz="2000" dirty="0"/>
              <a:t> – Vice-President</a:t>
            </a:r>
            <a:endParaRPr lang="en-US" sz="2000" dirty="0" smtClean="0"/>
          </a:p>
        </p:txBody>
      </p:sp>
      <p:sp>
        <p:nvSpPr>
          <p:cNvPr id="5123" name="Rectangle 3"/>
          <p:cNvSpPr>
            <a:spLocks noGrp="1" noChangeArrowheads="1"/>
          </p:cNvSpPr>
          <p:nvPr>
            <p:ph type="body" idx="1"/>
          </p:nvPr>
        </p:nvSpPr>
        <p:spPr>
          <a:xfrm>
            <a:off x="1741488" y="2025650"/>
            <a:ext cx="7151687" cy="3721100"/>
          </a:xfrm>
        </p:spPr>
        <p:txBody>
          <a:bodyPr/>
          <a:lstStyle/>
          <a:p>
            <a:r>
              <a:rPr lang="en-US" sz="2400" b="1" dirty="0" smtClean="0"/>
              <a:t>Doris </a:t>
            </a:r>
            <a:r>
              <a:rPr lang="en-US" sz="2400" b="1" dirty="0" err="1" smtClean="0"/>
              <a:t>Bachler</a:t>
            </a:r>
            <a:r>
              <a:rPr lang="en-US" sz="2400" b="1" dirty="0" smtClean="0"/>
              <a:t>, ANR, Austria</a:t>
            </a:r>
          </a:p>
          <a:p>
            <a:r>
              <a:rPr lang="en-US" sz="2400" b="1" dirty="0" err="1" smtClean="0"/>
              <a:t>Vernoika</a:t>
            </a:r>
            <a:r>
              <a:rPr lang="en-US" sz="2400" b="1" dirty="0"/>
              <a:t> </a:t>
            </a:r>
            <a:r>
              <a:rPr lang="en-US" sz="2400" b="1" dirty="0" err="1" smtClean="0"/>
              <a:t>Strakova</a:t>
            </a:r>
            <a:r>
              <a:rPr lang="en-US" sz="2400" b="1" dirty="0" smtClean="0"/>
              <a:t>, 2</a:t>
            </a:r>
            <a:r>
              <a:rPr lang="en-US" sz="2400" b="1" baseline="30000" dirty="0" smtClean="0"/>
              <a:t>nd</a:t>
            </a:r>
            <a:r>
              <a:rPr lang="en-US" sz="2400" b="1" dirty="0" smtClean="0"/>
              <a:t> ANR, Czech Republic</a:t>
            </a:r>
          </a:p>
          <a:p>
            <a:r>
              <a:rPr lang="en-US" sz="2400" b="1" dirty="0" smtClean="0"/>
              <a:t>Stephanie Klein, ANR, Germany</a:t>
            </a:r>
          </a:p>
          <a:p>
            <a:r>
              <a:rPr lang="en-US" sz="2400" b="1" dirty="0" err="1" smtClean="0"/>
              <a:t>Eleni</a:t>
            </a:r>
            <a:r>
              <a:rPr lang="en-US" sz="2400" b="1" dirty="0" smtClean="0"/>
              <a:t> </a:t>
            </a:r>
            <a:r>
              <a:rPr lang="en-US" sz="2400" b="1" dirty="0" err="1" smtClean="0"/>
              <a:t>Zaxariadi</a:t>
            </a:r>
            <a:r>
              <a:rPr lang="en-US" sz="2400" b="1" dirty="0" smtClean="0"/>
              <a:t>, NR, Greece</a:t>
            </a:r>
          </a:p>
          <a:p>
            <a:r>
              <a:rPr lang="en-US" sz="2400" b="1" dirty="0" smtClean="0"/>
              <a:t>Morgana </a:t>
            </a:r>
            <a:r>
              <a:rPr lang="en-US" sz="2400" b="1" dirty="0" err="1" smtClean="0"/>
              <a:t>Mastrocinque</a:t>
            </a:r>
            <a:r>
              <a:rPr lang="en-US" sz="2400" b="1" dirty="0" smtClean="0"/>
              <a:t>, NR, Italy</a:t>
            </a:r>
          </a:p>
          <a:p>
            <a:r>
              <a:rPr lang="en-US" sz="2400" b="1" dirty="0" smtClean="0"/>
              <a:t>Lucia </a:t>
            </a:r>
            <a:r>
              <a:rPr lang="en-US" sz="2400" b="1" dirty="0" err="1" smtClean="0"/>
              <a:t>Morlacchetti</a:t>
            </a:r>
            <a:r>
              <a:rPr lang="en-US" sz="2400" b="1" dirty="0" smtClean="0"/>
              <a:t>, ANR, Italy</a:t>
            </a:r>
          </a:p>
          <a:p>
            <a:r>
              <a:rPr lang="en-US" sz="2400" b="1" dirty="0" smtClean="0"/>
              <a:t>Fatima </a:t>
            </a:r>
            <a:r>
              <a:rPr lang="en-US" sz="2400" b="1" dirty="0" err="1" smtClean="0"/>
              <a:t>Serodio</a:t>
            </a:r>
            <a:r>
              <a:rPr lang="en-US" sz="2400" b="1" dirty="0" smtClean="0"/>
              <a:t>, NR, Portugal</a:t>
            </a:r>
          </a:p>
        </p:txBody>
      </p:sp>
      <p:sp>
        <p:nvSpPr>
          <p:cNvPr id="5124" name="Line 4"/>
          <p:cNvSpPr>
            <a:spLocks noChangeShapeType="1"/>
          </p:cNvSpPr>
          <p:nvPr/>
        </p:nvSpPr>
        <p:spPr bwMode="auto">
          <a:xfrm>
            <a:off x="1828800" y="1828800"/>
            <a:ext cx="6948488" cy="0"/>
          </a:xfrm>
          <a:prstGeom prst="line">
            <a:avLst/>
          </a:prstGeom>
          <a:noFill/>
          <a:ln w="38100">
            <a:solidFill>
              <a:srgbClr val="FFCC00"/>
            </a:solidFill>
            <a:round/>
            <a:headEnd/>
            <a:tailEnd/>
          </a:ln>
        </p:spPr>
        <p:txBody>
          <a:bodyPr wrap="none" anchor="ctr"/>
          <a:lstStyle/>
          <a:p>
            <a:endParaRPr lang="en-US"/>
          </a:p>
        </p:txBody>
      </p:sp>
      <p:sp>
        <p:nvSpPr>
          <p:cNvPr id="5125" name="Tekstboks 4"/>
          <p:cNvSpPr txBox="1">
            <a:spLocks noChangeArrowheads="1"/>
          </p:cNvSpPr>
          <p:nvPr/>
        </p:nvSpPr>
        <p:spPr bwMode="auto">
          <a:xfrm>
            <a:off x="2267744" y="5557838"/>
            <a:ext cx="5184775" cy="461962"/>
          </a:xfrm>
          <a:prstGeom prst="rect">
            <a:avLst/>
          </a:prstGeom>
          <a:noFill/>
          <a:ln w="9525">
            <a:noFill/>
            <a:miter lim="800000"/>
            <a:headEnd/>
            <a:tailEnd/>
          </a:ln>
        </p:spPr>
        <p:txBody>
          <a:bodyPr>
            <a:spAutoFit/>
          </a:bodyPr>
          <a:lstStyle/>
          <a:p>
            <a:pPr algn="ctr"/>
            <a:r>
              <a:rPr lang="da-DK" dirty="0">
                <a:solidFill>
                  <a:srgbClr val="C51F0D"/>
                </a:solidFill>
                <a:latin typeface="Adobe Gothic Std B" pitchFamily="34" charset="-128"/>
                <a:ea typeface="Adobe Gothic Std B" pitchFamily="34" charset="-128"/>
              </a:rPr>
              <a:t>Welcome on Board </a:t>
            </a:r>
            <a:r>
              <a:rPr lang="da-DK" dirty="0">
                <a:solidFill>
                  <a:srgbClr val="C51F0D"/>
                </a:solidFill>
                <a:latin typeface="Adobe Gothic Std B" pitchFamily="34" charset="-128"/>
                <a:ea typeface="Adobe Gothic Std B" pitchFamily="34" charset="-128"/>
                <a:sym typeface="Wingdings" pitchFamily="2" charset="2"/>
              </a:rPr>
              <a:t></a:t>
            </a:r>
            <a:endParaRPr lang="da-DK" dirty="0">
              <a:solidFill>
                <a:srgbClr val="C51F0D"/>
              </a:solidFill>
              <a:latin typeface="Adobe Gothic Std B" pitchFamily="34" charset="-128"/>
              <a:ea typeface="Adobe Gothic Std B" pitchFamily="34" charset="-128"/>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nl-NL" sz="3600" b="1" dirty="0" smtClean="0"/>
              <a:t>Welcome to Members – 2 of 2</a:t>
            </a:r>
            <a:r>
              <a:rPr lang="en-US" dirty="0" smtClean="0"/>
              <a:t/>
            </a:r>
            <a:br>
              <a:rPr lang="en-US" dirty="0" smtClean="0"/>
            </a:br>
            <a:r>
              <a:rPr lang="en-US" sz="2000" dirty="0" err="1"/>
              <a:t>Beckie</a:t>
            </a:r>
            <a:r>
              <a:rPr lang="en-US" sz="2000" dirty="0"/>
              <a:t> </a:t>
            </a:r>
            <a:r>
              <a:rPr lang="en-US" sz="2000" dirty="0" err="1"/>
              <a:t>Metelko</a:t>
            </a:r>
            <a:r>
              <a:rPr lang="en-US" sz="2000" dirty="0"/>
              <a:t> – Vice-President</a:t>
            </a:r>
            <a:endParaRPr lang="en-US" sz="2000" dirty="0" smtClean="0"/>
          </a:p>
        </p:txBody>
      </p:sp>
      <p:sp>
        <p:nvSpPr>
          <p:cNvPr id="5123" name="Rectangle 3"/>
          <p:cNvSpPr>
            <a:spLocks noGrp="1" noChangeArrowheads="1"/>
          </p:cNvSpPr>
          <p:nvPr>
            <p:ph type="body" idx="1"/>
          </p:nvPr>
        </p:nvSpPr>
        <p:spPr>
          <a:xfrm>
            <a:off x="1741488" y="2025650"/>
            <a:ext cx="7151687" cy="3721100"/>
          </a:xfrm>
        </p:spPr>
        <p:txBody>
          <a:bodyPr/>
          <a:lstStyle/>
          <a:p>
            <a:r>
              <a:rPr lang="en-US" sz="2400" b="1" dirty="0" smtClean="0"/>
              <a:t>Kamila </a:t>
            </a:r>
            <a:r>
              <a:rPr lang="en-US" sz="2400" b="1" dirty="0" err="1" smtClean="0"/>
              <a:t>Kocianova</a:t>
            </a:r>
            <a:r>
              <a:rPr lang="en-US" sz="2400" b="1" dirty="0" smtClean="0"/>
              <a:t>, NR, Slovakia</a:t>
            </a:r>
          </a:p>
          <a:p>
            <a:r>
              <a:rPr lang="en-US" sz="2400" b="1" dirty="0" smtClean="0"/>
              <a:t>Mia </a:t>
            </a:r>
            <a:r>
              <a:rPr lang="en-US" sz="2400" b="1" dirty="0" err="1" smtClean="0"/>
              <a:t>Werin</a:t>
            </a:r>
            <a:r>
              <a:rPr lang="en-US" sz="2400" b="1" dirty="0" smtClean="0"/>
              <a:t>, NR, Sweden</a:t>
            </a:r>
          </a:p>
          <a:p>
            <a:r>
              <a:rPr lang="en-US" sz="2400" b="1" dirty="0" smtClean="0"/>
              <a:t>Katharina </a:t>
            </a:r>
            <a:r>
              <a:rPr lang="en-US" sz="2400" b="1" dirty="0" err="1" smtClean="0"/>
              <a:t>Garbe</a:t>
            </a:r>
            <a:r>
              <a:rPr lang="en-US" sz="2400" b="1" dirty="0" smtClean="0"/>
              <a:t>, ANR, Switzerland</a:t>
            </a:r>
          </a:p>
          <a:p>
            <a:r>
              <a:rPr lang="en-US" sz="2400" b="1" dirty="0" smtClean="0"/>
              <a:t>Linda </a:t>
            </a:r>
            <a:r>
              <a:rPr lang="en-US" sz="2400" b="1" dirty="0" err="1" smtClean="0"/>
              <a:t>Starflinger</a:t>
            </a:r>
            <a:r>
              <a:rPr lang="en-US" sz="2400" b="1" dirty="0" smtClean="0"/>
              <a:t>, NR, United Kingdom</a:t>
            </a:r>
          </a:p>
          <a:p>
            <a:r>
              <a:rPr lang="en-US" sz="2400" b="1" dirty="0" smtClean="0"/>
              <a:t>Tiffany Boatwright, ANR, United Kingdom</a:t>
            </a:r>
          </a:p>
          <a:p>
            <a:r>
              <a:rPr lang="en-US" sz="2400" b="1" dirty="0" smtClean="0"/>
              <a:t>Rowena Cookson, 2</a:t>
            </a:r>
            <a:r>
              <a:rPr lang="en-US" sz="2400" b="1" baseline="30000" dirty="0" smtClean="0"/>
              <a:t>nd</a:t>
            </a:r>
            <a:r>
              <a:rPr lang="en-US" sz="2400" b="1" dirty="0" smtClean="0"/>
              <a:t> ANR, United Kingdom</a:t>
            </a:r>
            <a:endParaRPr lang="de-DE" sz="2400" b="1" dirty="0" smtClean="0"/>
          </a:p>
        </p:txBody>
      </p:sp>
      <p:sp>
        <p:nvSpPr>
          <p:cNvPr id="5124" name="Line 4"/>
          <p:cNvSpPr>
            <a:spLocks noChangeShapeType="1"/>
          </p:cNvSpPr>
          <p:nvPr/>
        </p:nvSpPr>
        <p:spPr bwMode="auto">
          <a:xfrm>
            <a:off x="1828800" y="1828800"/>
            <a:ext cx="6948488" cy="0"/>
          </a:xfrm>
          <a:prstGeom prst="line">
            <a:avLst/>
          </a:prstGeom>
          <a:noFill/>
          <a:ln w="38100">
            <a:solidFill>
              <a:srgbClr val="FFCC00"/>
            </a:solidFill>
            <a:round/>
            <a:headEnd/>
            <a:tailEnd/>
          </a:ln>
        </p:spPr>
        <p:txBody>
          <a:bodyPr wrap="none" anchor="ctr"/>
          <a:lstStyle/>
          <a:p>
            <a:endParaRPr lang="en-US"/>
          </a:p>
        </p:txBody>
      </p:sp>
      <p:sp>
        <p:nvSpPr>
          <p:cNvPr id="5125" name="Tekstboks 4"/>
          <p:cNvSpPr txBox="1">
            <a:spLocks noChangeArrowheads="1"/>
          </p:cNvSpPr>
          <p:nvPr/>
        </p:nvSpPr>
        <p:spPr bwMode="auto">
          <a:xfrm>
            <a:off x="2051050" y="5414963"/>
            <a:ext cx="5184775" cy="461962"/>
          </a:xfrm>
          <a:prstGeom prst="rect">
            <a:avLst/>
          </a:prstGeom>
          <a:noFill/>
          <a:ln w="9525">
            <a:noFill/>
            <a:miter lim="800000"/>
            <a:headEnd/>
            <a:tailEnd/>
          </a:ln>
        </p:spPr>
        <p:txBody>
          <a:bodyPr>
            <a:spAutoFit/>
          </a:bodyPr>
          <a:lstStyle/>
          <a:p>
            <a:pPr algn="ctr"/>
            <a:r>
              <a:rPr lang="da-DK" dirty="0">
                <a:solidFill>
                  <a:srgbClr val="C51F0D"/>
                </a:solidFill>
                <a:latin typeface="Adobe Gothic Std B" pitchFamily="34" charset="-128"/>
                <a:ea typeface="Adobe Gothic Std B" pitchFamily="34" charset="-128"/>
              </a:rPr>
              <a:t>Welcome on Board </a:t>
            </a:r>
            <a:r>
              <a:rPr lang="da-DK" dirty="0">
                <a:solidFill>
                  <a:srgbClr val="C51F0D"/>
                </a:solidFill>
                <a:latin typeface="Adobe Gothic Std B" pitchFamily="34" charset="-128"/>
                <a:ea typeface="Adobe Gothic Std B" pitchFamily="34" charset="-128"/>
                <a:sym typeface="Wingdings" pitchFamily="2" charset="2"/>
              </a:rPr>
              <a:t></a:t>
            </a:r>
            <a:endParaRPr lang="da-DK" dirty="0">
              <a:solidFill>
                <a:srgbClr val="C51F0D"/>
              </a:solidFill>
              <a:latin typeface="Adobe Gothic Std B" pitchFamily="34" charset="-128"/>
              <a:ea typeface="Adobe Gothic Std B" pitchFamily="34" charset="-128"/>
            </a:endParaRPr>
          </a:p>
        </p:txBody>
      </p:sp>
    </p:spTree>
    <p:extLst>
      <p:ext uri="{BB962C8B-B14F-4D97-AF65-F5344CB8AC3E}">
        <p14:creationId xmlns:p14="http://schemas.microsoft.com/office/powerpoint/2010/main" val="2064314673"/>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63713" y="620713"/>
            <a:ext cx="6553200" cy="1143000"/>
          </a:xfrm>
        </p:spPr>
        <p:txBody>
          <a:bodyPr/>
          <a:lstStyle/>
          <a:p>
            <a:pPr eaLnBrk="1" hangingPunct="1"/>
            <a:r>
              <a:rPr lang="nl-NL" sz="3600" b="1" dirty="0" smtClean="0"/>
              <a:t>VOTES</a:t>
            </a:r>
            <a:r>
              <a:rPr lang="en-US" dirty="0" smtClean="0"/>
              <a:t/>
            </a:r>
            <a:br>
              <a:rPr lang="en-US" dirty="0" smtClean="0"/>
            </a:br>
            <a:r>
              <a:rPr lang="en-US" sz="2000" dirty="0" err="1"/>
              <a:t>Beckie</a:t>
            </a:r>
            <a:r>
              <a:rPr lang="en-US" sz="2000" dirty="0"/>
              <a:t> </a:t>
            </a:r>
            <a:r>
              <a:rPr lang="en-US" sz="2000" dirty="0" err="1"/>
              <a:t>Metelko</a:t>
            </a:r>
            <a:r>
              <a:rPr lang="en-US" sz="2000" dirty="0"/>
              <a:t> – Vice-President</a:t>
            </a:r>
            <a:endParaRPr lang="en-US" sz="2000" dirty="0" smtClean="0"/>
          </a:p>
        </p:txBody>
      </p:sp>
      <p:sp>
        <p:nvSpPr>
          <p:cNvPr id="5123" name="Rectangle 3"/>
          <p:cNvSpPr>
            <a:spLocks noGrp="1" noChangeArrowheads="1"/>
          </p:cNvSpPr>
          <p:nvPr>
            <p:ph type="body" idx="1"/>
          </p:nvPr>
        </p:nvSpPr>
        <p:spPr>
          <a:xfrm>
            <a:off x="1741488" y="1866900"/>
            <a:ext cx="6502400" cy="3721100"/>
          </a:xfrm>
        </p:spPr>
        <p:txBody>
          <a:bodyPr/>
          <a:lstStyle/>
          <a:p>
            <a:endParaRPr lang="en-US" sz="2000" b="1" dirty="0" smtClean="0">
              <a:solidFill>
                <a:srgbClr val="C00000"/>
              </a:solidFill>
            </a:endParaRPr>
          </a:p>
          <a:p>
            <a:r>
              <a:rPr lang="en-GB" sz="2400" b="1" dirty="0" smtClean="0">
                <a:cs typeface="Tahoma" pitchFamily="34" charset="0"/>
              </a:rPr>
              <a:t>Approval of Minutes from 20 May 2014</a:t>
            </a:r>
            <a:br>
              <a:rPr lang="en-GB" sz="2400" b="1" dirty="0" smtClean="0">
                <a:cs typeface="Tahoma" pitchFamily="34" charset="0"/>
              </a:rPr>
            </a:br>
            <a:r>
              <a:rPr lang="en-GB" sz="2400" b="1" dirty="0" smtClean="0">
                <a:cs typeface="Tahoma" pitchFamily="34" charset="0"/>
              </a:rPr>
              <a:t/>
            </a:r>
            <a:br>
              <a:rPr lang="en-GB" sz="2400" b="1" dirty="0" smtClean="0">
                <a:cs typeface="Tahoma" pitchFamily="34" charset="0"/>
              </a:rPr>
            </a:br>
            <a:endParaRPr lang="en-US" sz="2000" b="1" dirty="0" smtClean="0"/>
          </a:p>
        </p:txBody>
      </p:sp>
      <p:sp>
        <p:nvSpPr>
          <p:cNvPr id="6148" name="Line 4"/>
          <p:cNvSpPr>
            <a:spLocks noChangeShapeType="1"/>
          </p:cNvSpPr>
          <p:nvPr/>
        </p:nvSpPr>
        <p:spPr bwMode="auto">
          <a:xfrm>
            <a:off x="1828800" y="1828800"/>
            <a:ext cx="6488113" cy="15875"/>
          </a:xfrm>
          <a:prstGeom prst="line">
            <a:avLst/>
          </a:prstGeom>
          <a:noFill/>
          <a:ln w="38100">
            <a:solidFill>
              <a:srgbClr val="FFCC00"/>
            </a:solidFill>
            <a:round/>
            <a:headEnd/>
            <a:tailEnd/>
          </a:ln>
        </p:spPr>
        <p:txBody>
          <a:bodyPr wrap="none" anchor="ctr"/>
          <a:lstStyle/>
          <a:p>
            <a:endParaRPr lang="en-US"/>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xit" presetSubtype="0" fill="hold" nodeType="clickEffect">
                                  <p:stCondLst>
                                    <p:cond delay="0"/>
                                  </p:stCondLst>
                                  <p:childTnLst>
                                    <p:animEffect transition="out" filter="fade">
                                      <p:cBhvr>
                                        <p:cTn id="6" dur="1000"/>
                                        <p:tgtEl>
                                          <p:spTgt spid="5123">
                                            <p:txEl>
                                              <p:pRg st="1" end="1"/>
                                            </p:txEl>
                                          </p:spTgt>
                                        </p:tgtEl>
                                      </p:cBhvr>
                                    </p:animEffect>
                                    <p:anim calcmode="lin" valueType="num">
                                      <p:cBhvr>
                                        <p:cTn id="7" dur="1000"/>
                                        <p:tgtEl>
                                          <p:spTgt spid="5123">
                                            <p:txEl>
                                              <p:pRg st="1" end="1"/>
                                            </p:txEl>
                                          </p:spTgt>
                                        </p:tgtEl>
                                        <p:attrNameLst>
                                          <p:attrName>ppt_x</p:attrName>
                                        </p:attrNameLst>
                                      </p:cBhvr>
                                      <p:tavLst>
                                        <p:tav tm="0">
                                          <p:val>
                                            <p:strVal val="ppt_x"/>
                                          </p:val>
                                        </p:tav>
                                        <p:tav tm="100000">
                                          <p:val>
                                            <p:strVal val="ppt_x"/>
                                          </p:val>
                                        </p:tav>
                                      </p:tavLst>
                                    </p:anim>
                                    <p:anim calcmode="lin" valueType="num">
                                      <p:cBhvr>
                                        <p:cTn id="8" dur="1000"/>
                                        <p:tgtEl>
                                          <p:spTgt spid="5123">
                                            <p:txEl>
                                              <p:pRg st="1" end="1"/>
                                            </p:txEl>
                                          </p:spTgt>
                                        </p:tgtEl>
                                        <p:attrNameLst>
                                          <p:attrName>ppt_y</p:attrName>
                                        </p:attrNameLst>
                                      </p:cBhvr>
                                      <p:tavLst>
                                        <p:tav tm="0">
                                          <p:val>
                                            <p:strVal val="ppt_y"/>
                                          </p:val>
                                        </p:tav>
                                        <p:tav tm="100000">
                                          <p:val>
                                            <p:strVal val="ppt_y+.1"/>
                                          </p:val>
                                        </p:tav>
                                      </p:tavLst>
                                    </p:anim>
                                    <p:set>
                                      <p:cBhvr>
                                        <p:cTn id="9" dur="1" fill="hold">
                                          <p:stCondLst>
                                            <p:cond delay="999"/>
                                          </p:stCondLst>
                                        </p:cTn>
                                        <p:tgtEl>
                                          <p:spTgt spid="512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1"/>
          <p:cNvSpPr txBox="1">
            <a:spLocks noChangeArrowheads="1"/>
          </p:cNvSpPr>
          <p:nvPr/>
        </p:nvSpPr>
        <p:spPr bwMode="auto">
          <a:xfrm>
            <a:off x="990600" y="404813"/>
            <a:ext cx="7848600" cy="152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en-GB" altLang="fr-FR" sz="3600">
                <a:solidFill>
                  <a:srgbClr val="000080"/>
                </a:solidFill>
                <a:latin typeface="Arial" panose="020B0604020202020204" pitchFamily="34" charset="0"/>
                <a:ea typeface="ＭＳ Ｐゴシック" panose="020B0600070205080204" pitchFamily="34" charset="-128"/>
              </a:rPr>
              <a:t>Treasurer Update </a:t>
            </a:r>
            <a:r>
              <a:rPr lang="en-GB" altLang="fr-FR" sz="3600">
                <a:solidFill>
                  <a:srgbClr val="333399"/>
                </a:solidFill>
                <a:latin typeface="Arial" panose="020B0604020202020204" pitchFamily="34" charset="0"/>
                <a:ea typeface="ＭＳ Ｐゴシック" panose="020B0600070205080204" pitchFamily="34" charset="-128"/>
              </a:rPr>
              <a:t/>
            </a:r>
            <a:br>
              <a:rPr lang="en-GB" altLang="fr-FR" sz="3600">
                <a:solidFill>
                  <a:srgbClr val="333399"/>
                </a:solidFill>
                <a:latin typeface="Arial" panose="020B0604020202020204" pitchFamily="34" charset="0"/>
                <a:ea typeface="ＭＳ Ｐゴシック" panose="020B0600070205080204" pitchFamily="34" charset="-128"/>
              </a:rPr>
            </a:br>
            <a:r>
              <a:rPr lang="en-US" altLang="fr-FR" sz="2000" b="1">
                <a:solidFill>
                  <a:srgbClr val="333399"/>
                </a:solidFill>
                <a:latin typeface="Arial" panose="020B0604020202020204" pitchFamily="34" charset="0"/>
                <a:ea typeface="ＭＳ Ｐゴシック" panose="020B0600070205080204" pitchFamily="34" charset="-128"/>
              </a:rPr>
              <a:t>Alessandra Foresti Bertozzi - Treasurer</a:t>
            </a:r>
          </a:p>
        </p:txBody>
      </p:sp>
      <p:sp>
        <p:nvSpPr>
          <p:cNvPr id="2051" name="Line 2"/>
          <p:cNvSpPr>
            <a:spLocks noChangeShapeType="1"/>
          </p:cNvSpPr>
          <p:nvPr/>
        </p:nvSpPr>
        <p:spPr bwMode="auto">
          <a:xfrm>
            <a:off x="1828800" y="1989138"/>
            <a:ext cx="6096000" cy="1587"/>
          </a:xfrm>
          <a:prstGeom prst="line">
            <a:avLst/>
          </a:prstGeom>
          <a:noFill/>
          <a:ln w="38160" cap="sq">
            <a:solidFill>
              <a:srgbClr val="FFCC00"/>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52" name="Text Box 3"/>
          <p:cNvSpPr txBox="1">
            <a:spLocks noChangeArrowheads="1"/>
          </p:cNvSpPr>
          <p:nvPr/>
        </p:nvSpPr>
        <p:spPr bwMode="auto">
          <a:xfrm>
            <a:off x="233363" y="2114550"/>
            <a:ext cx="9144000"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it-IT" altLang="fr-FR" sz="2800">
                <a:solidFill>
                  <a:srgbClr val="000080"/>
                </a:solidFill>
                <a:latin typeface="Arial" panose="020B0604020202020204" pitchFamily="34" charset="0"/>
                <a:ea typeface="ＭＳ Ｐゴシック" panose="020B0600070205080204" pitchFamily="34" charset="-128"/>
              </a:rPr>
              <a:t>CONTRIBUTION 2014</a:t>
            </a:r>
          </a:p>
        </p:txBody>
      </p:sp>
      <p:sp>
        <p:nvSpPr>
          <p:cNvPr id="3076" name="Text Box 4"/>
          <p:cNvSpPr txBox="1">
            <a:spLocks noChangeArrowheads="1"/>
          </p:cNvSpPr>
          <p:nvPr/>
        </p:nvSpPr>
        <p:spPr bwMode="auto">
          <a:xfrm>
            <a:off x="842963" y="2924175"/>
            <a:ext cx="3128962" cy="79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Calibri" panose="020F0502020204030204" pitchFamily="34" charset="0"/>
                <a:ea typeface="Microsoft YaHei" panose="020B0503020204020204" pitchFamily="34" charset="-122"/>
              </a:defRPr>
            </a:lvl1pPr>
            <a:lvl2pPr eaLnBrk="0" hangingPunct="0">
              <a:spcBef>
                <a:spcPts val="7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Calibri" panose="020F0502020204030204" pitchFamily="34" charset="0"/>
                <a:ea typeface="Microsoft YaHei" panose="020B0503020204020204" pitchFamily="34" charset="-122"/>
              </a:defRPr>
            </a:lvl2pPr>
            <a:lvl3pPr eaLnBrk="0" hangingPunct="0">
              <a:spcBef>
                <a:spcPts val="6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Calibri" panose="020F0502020204030204" pitchFamily="34" charset="0"/>
                <a:ea typeface="Microsoft YaHei" panose="020B0503020204020204" pitchFamily="34" charset="-122"/>
              </a:defRPr>
            </a:lvl3pPr>
            <a:lvl4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eaLnBrk="0" hangingPunct="0">
              <a:spcBef>
                <a:spcPts val="5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9pPr>
          </a:lstStyle>
          <a:p>
            <a:pPr algn="ctr" eaLnBrk="1" hangingPunct="1">
              <a:spcBef>
                <a:spcPct val="0"/>
              </a:spcBef>
              <a:buClrTx/>
              <a:buFontTx/>
              <a:buNone/>
            </a:pPr>
            <a:r>
              <a:rPr lang="it-IT" altLang="fr-FR" sz="3600">
                <a:solidFill>
                  <a:srgbClr val="000080"/>
                </a:solidFill>
                <a:latin typeface="Arial" panose="020B0604020202020204" pitchFamily="34" charset="0"/>
                <a:ea typeface="ＭＳ Ｐゴシック" panose="020B0600070205080204" pitchFamily="34" charset="-128"/>
              </a:rPr>
              <a:t>4.568 EUROS</a:t>
            </a:r>
          </a:p>
          <a:p>
            <a:pPr algn="ctr" eaLnBrk="1" hangingPunct="1">
              <a:spcBef>
                <a:spcPct val="0"/>
              </a:spcBef>
              <a:buClrTx/>
              <a:buFontTx/>
              <a:buNone/>
            </a:pPr>
            <a:r>
              <a:rPr lang="it-IT" altLang="fr-FR" sz="1000">
                <a:solidFill>
                  <a:srgbClr val="000080"/>
                </a:solidFill>
                <a:latin typeface="Arial" panose="020B0604020202020204" pitchFamily="34" charset="0"/>
                <a:ea typeface="ＭＳ Ｐゴシック" panose="020B0600070205080204" pitchFamily="34" charset="-128"/>
              </a:rPr>
              <a:t>On 15 June 2014</a:t>
            </a:r>
          </a:p>
        </p:txBody>
      </p:sp>
      <p:sp>
        <p:nvSpPr>
          <p:cNvPr id="3077" name="Text Box 5"/>
          <p:cNvSpPr txBox="1">
            <a:spLocks noChangeArrowheads="1"/>
          </p:cNvSpPr>
          <p:nvPr/>
        </p:nvSpPr>
        <p:spPr bwMode="auto">
          <a:xfrm>
            <a:off x="4030663" y="3351213"/>
            <a:ext cx="4968875" cy="741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284163" indent="-284163" eaLnBrk="0" hangingPunct="0">
              <a:spcBef>
                <a:spcPts val="800"/>
              </a:spcBef>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3200">
                <a:solidFill>
                  <a:srgbClr val="000000"/>
                </a:solidFill>
                <a:latin typeface="Calibri" panose="020F0502020204030204" pitchFamily="34" charset="0"/>
                <a:ea typeface="Microsoft YaHei" panose="020B0503020204020204" pitchFamily="34" charset="-122"/>
              </a:defRPr>
            </a:lvl1pPr>
            <a:lvl2pPr eaLnBrk="0" hangingPunct="0">
              <a:spcBef>
                <a:spcPts val="700"/>
              </a:spcBef>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800">
                <a:solidFill>
                  <a:srgbClr val="000000"/>
                </a:solidFill>
                <a:latin typeface="Calibri" panose="020F0502020204030204" pitchFamily="34" charset="0"/>
                <a:ea typeface="Microsoft YaHei" panose="020B0503020204020204" pitchFamily="34" charset="-122"/>
              </a:defRPr>
            </a:lvl2pPr>
            <a:lvl3pPr eaLnBrk="0" hangingPunct="0">
              <a:spcBef>
                <a:spcPts val="600"/>
              </a:spcBef>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400">
                <a:solidFill>
                  <a:srgbClr val="000000"/>
                </a:solidFill>
                <a:latin typeface="Calibri" panose="020F0502020204030204" pitchFamily="34" charset="0"/>
                <a:ea typeface="Microsoft YaHei" panose="020B0503020204020204" pitchFamily="34" charset="-122"/>
              </a:defRPr>
            </a:lvl3pPr>
            <a:lvl4pPr eaLnBrk="0" hangingPunct="0">
              <a:spcBef>
                <a:spcPts val="500"/>
              </a:spcBef>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4pPr>
            <a:lvl5pPr eaLnBrk="0" hangingPunct="0">
              <a:spcBef>
                <a:spcPts val="500"/>
              </a:spcBef>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sz="2000">
                <a:solidFill>
                  <a:srgbClr val="000000"/>
                </a:solidFill>
                <a:latin typeface="Calibri" panose="020F0502020204030204" pitchFamily="34" charset="0"/>
                <a:ea typeface="Microsoft YaHei" panose="020B0503020204020204" pitchFamily="34" charset="-122"/>
              </a:defRPr>
            </a:lvl9pPr>
          </a:lstStyle>
          <a:p>
            <a:pPr eaLnBrk="1" hangingPunct="1">
              <a:spcBef>
                <a:spcPct val="0"/>
              </a:spcBef>
              <a:buFont typeface="Arial" panose="020B0604020202020204" pitchFamily="34" charset="0"/>
              <a:buChar char="-"/>
            </a:pPr>
            <a:r>
              <a:rPr lang="it-IT" altLang="fr-FR" sz="1400" b="1">
                <a:latin typeface="Arial" panose="020B0604020202020204" pitchFamily="34" charset="0"/>
                <a:ea typeface="ＭＳ Ｐゴシック" panose="020B0600070205080204" pitchFamily="34" charset="-128"/>
              </a:rPr>
              <a:t>Hulencourt ticket sale</a:t>
            </a:r>
          </a:p>
          <a:p>
            <a:pPr eaLnBrk="1" hangingPunct="1">
              <a:spcBef>
                <a:spcPct val="0"/>
              </a:spcBef>
              <a:buFont typeface="Arial" panose="020B0604020202020204" pitchFamily="34" charset="0"/>
              <a:buChar char="-"/>
            </a:pPr>
            <a:r>
              <a:rPr lang="it-IT" altLang="fr-FR" sz="1400" b="1">
                <a:latin typeface="Arial" panose="020B0604020202020204" pitchFamily="34" charset="0"/>
                <a:ea typeface="ＭＳ Ｐゴシック" panose="020B0600070205080204" pitchFamily="34" charset="-128"/>
              </a:rPr>
              <a:t>Small change for a Big change</a:t>
            </a:r>
          </a:p>
          <a:p>
            <a:pPr eaLnBrk="1" hangingPunct="1">
              <a:spcBef>
                <a:spcPct val="0"/>
              </a:spcBef>
              <a:buFont typeface="Arial" panose="020B0604020202020204" pitchFamily="34" charset="0"/>
              <a:buChar char="-"/>
            </a:pPr>
            <a:r>
              <a:rPr lang="it-IT" altLang="fr-FR" sz="1400" b="1">
                <a:latin typeface="Arial" panose="020B0604020202020204" pitchFamily="34" charset="0"/>
                <a:ea typeface="ＭＳ Ｐゴシック" panose="020B0600070205080204" pitchFamily="34" charset="-128"/>
              </a:rPr>
              <a:t>June Bake Sale </a:t>
            </a:r>
          </a:p>
        </p:txBody>
      </p:sp>
      <p:pic>
        <p:nvPicPr>
          <p:cNvPr id="205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9863" y="4051300"/>
            <a:ext cx="1997075" cy="19970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7632712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0"/>
                      </p:stCondLst>
                      <p:childTnLst>
                        <p:par>
                          <p:cTn id="4" fill="hold" nodeType="withGroup">
                            <p:stCondLst>
                              <p:cond delay="0"/>
                            </p:stCondLst>
                            <p:childTnLst>
                              <p:par>
                                <p:cTn id="5" presetID="16" presetClass="entr" presetSubtype="21" fill="hold" nodeType="afterEffect">
                                  <p:stCondLst>
                                    <p:cond delay="0"/>
                                  </p:stCondLst>
                                  <p:childTnLst>
                                    <p:set>
                                      <p:cBhvr additive="repl">
                                        <p:cTn id="6" dur="1" fill="hold">
                                          <p:stCondLst>
                                            <p:cond delay="0"/>
                                          </p:stCondLst>
                                        </p:cTn>
                                        <p:tgtEl>
                                          <p:spTgt spid="3077"/>
                                        </p:tgtEl>
                                        <p:attrNameLst>
                                          <p:attrName>style.visibility</p:attrName>
                                        </p:attrNameLst>
                                      </p:cBhvr>
                                      <p:to>
                                        <p:strVal val="visible"/>
                                      </p:to>
                                    </p:set>
                                    <p:animEffect transition="in" filter="barn(inVertical)">
                                      <p:cBhvr additive="repl">
                                        <p:cTn id="7" dur="500"/>
                                        <p:tgtEl>
                                          <p:spTgt spid="3077"/>
                                        </p:tgtEl>
                                      </p:cBhvr>
                                    </p:animEffect>
                                  </p:childTnLst>
                                </p:cTn>
                              </p:par>
                            </p:childTnLst>
                          </p:cTn>
                        </p:par>
                        <p:par>
                          <p:cTn id="8" fill="hold" nodeType="afterGroup">
                            <p:stCondLst>
                              <p:cond delay="500"/>
                            </p:stCondLst>
                            <p:childTnLst>
                              <p:par>
                                <p:cTn id="9" presetID="31" presetClass="entr" fill="hold" nodeType="afterEffect">
                                  <p:stCondLst>
                                    <p:cond delay="500"/>
                                  </p:stCondLst>
                                  <p:childTnLst>
                                    <p:set>
                                      <p:cBhvr additive="repl">
                                        <p:cTn id="10" dur="1" fill="hold">
                                          <p:stCondLst>
                                            <p:cond delay="0"/>
                                          </p:stCondLst>
                                        </p:cTn>
                                        <p:tgtEl>
                                          <p:spTgt spid="3076"/>
                                        </p:tgtEl>
                                        <p:attrNameLst>
                                          <p:attrName>style.visibility</p:attrName>
                                        </p:attrNameLst>
                                      </p:cBhvr>
                                      <p:to>
                                        <p:strVal val="visible"/>
                                      </p:to>
                                    </p:set>
                                    <p:anim calcmode="lin" valueType="num">
                                      <p:cBhvr additive="repl">
                                        <p:cTn id="11" dur="1000" fill="hold"/>
                                        <p:tgtEl>
                                          <p:spTgt spid="3076"/>
                                        </p:tgtEl>
                                        <p:attrNameLst>
                                          <p:attrName>ppt_w</p:attrName>
                                        </p:attrNameLst>
                                      </p:cBhvr>
                                      <p:tavLst>
                                        <p:tav>
                                          <p:val>
                                            <p:fltVal val="0"/>
                                          </p:val>
                                        </p:tav>
                                        <p:tav>
                                          <p:val>
                                            <p:strVal val="#ppt_w"/>
                                          </p:val>
                                        </p:tav>
                                      </p:tavLst>
                                    </p:anim>
                                    <p:anim calcmode="lin" valueType="num">
                                      <p:cBhvr additive="repl">
                                        <p:cTn id="12" dur="1000" fill="hold"/>
                                        <p:tgtEl>
                                          <p:spTgt spid="3076"/>
                                        </p:tgtEl>
                                        <p:attrNameLst>
                                          <p:attrName>ppt_h</p:attrName>
                                        </p:attrNameLst>
                                      </p:cBhvr>
                                      <p:tavLst>
                                        <p:tav>
                                          <p:val>
                                            <p:fltVal val="0"/>
                                          </p:val>
                                        </p:tav>
                                        <p:tav>
                                          <p:val>
                                            <p:strVal val="#ppt_h"/>
                                          </p:val>
                                        </p:tav>
                                      </p:tavLst>
                                    </p:anim>
                                    <p:anim calcmode="lin" valueType="num">
                                      <p:cBhvr additive="repl">
                                        <p:cTn id="13" dur="1000" fill="hold"/>
                                        <p:tgtEl>
                                          <p:spTgt spid="3076"/>
                                        </p:tgtEl>
                                        <p:attrNameLst>
                                          <p:attrName>r</p:attrName>
                                        </p:attrNameLst>
                                      </p:cBhvr>
                                      <p:tavLst>
                                        <p:tav>
                                          <p:val>
                                            <p:strVal val="90"/>
                                          </p:val>
                                        </p:tav>
                                        <p:tav>
                                          <p:val>
                                            <p:strVal val="0"/>
                                          </p:val>
                                        </p:tav>
                                      </p:tavLst>
                                    </p:anim>
                                    <p:animEffect transition="in" filter="fade">
                                      <p:cBhvr additive="repl">
                                        <p:cTn id="14"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
      <a:dk1>
        <a:srgbClr val="000080"/>
      </a:dk1>
      <a:lt1>
        <a:srgbClr val="FFFFFF"/>
      </a:lt1>
      <a:dk2>
        <a:srgbClr val="000080"/>
      </a:dk2>
      <a:lt2>
        <a:srgbClr val="808080"/>
      </a:lt2>
      <a:accent1>
        <a:srgbClr val="BBE0E3"/>
      </a:accent1>
      <a:accent2>
        <a:srgbClr val="333399"/>
      </a:accent2>
      <a:accent3>
        <a:srgbClr val="FFFFFF"/>
      </a:accent3>
      <a:accent4>
        <a:srgbClr val="00006C"/>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bg1"/>
        </a:solidFill>
        <a:ln w="9525" cap="flat" cmpd="sng" algn="ctr">
          <a:solidFill>
            <a:schemeClr val="bg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24546</TotalTime>
  <Words>963</Words>
  <Application>Microsoft Office PowerPoint</Application>
  <PresentationFormat>On-screen Show (4:3)</PresentationFormat>
  <Paragraphs>280</Paragraphs>
  <Slides>39</Slides>
  <Notes>36</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Arial Unicode MS</vt:lpstr>
      <vt:lpstr>ＭＳ Ｐゴシック</vt:lpstr>
      <vt:lpstr>ＭＳ Ｐゴシック</vt:lpstr>
      <vt:lpstr>Adobe Gothic Std B</vt:lpstr>
      <vt:lpstr>Arial</vt:lpstr>
      <vt:lpstr>Calibri</vt:lpstr>
      <vt:lpstr>Tahoma</vt:lpstr>
      <vt:lpstr>Times New Roman</vt:lpstr>
      <vt:lpstr>Wingdings</vt:lpstr>
      <vt:lpstr>Blank Presentation</vt:lpstr>
      <vt:lpstr>PowerPoint Presentation</vt:lpstr>
      <vt:lpstr>Agenda</vt:lpstr>
      <vt:lpstr>Farewell to Members (1 of 2) Beckie Metelko – Vice-President</vt:lpstr>
      <vt:lpstr>We will always remember  the friendship we have shared  It was a great pleasure and privilege to be part of this fantastic group.   As Saint Exupery said  "Those who pass by us,  do not go alone;  do not leave us alone.  They leave a bit of themselves;  they take a bit of us. "         Thank you all</vt:lpstr>
      <vt:lpstr>Farewell to Members (2 of 2) Beckie Metelko – Vice-President</vt:lpstr>
      <vt:lpstr>Welcome to Members – 1 of 2 Beckie Metelko – Vice-President</vt:lpstr>
      <vt:lpstr>Welcome to Members – 2 of 2 Beckie Metelko – Vice-President</vt:lpstr>
      <vt:lpstr>VOTES Beckie Metelko – Vice-President</vt:lpstr>
      <vt:lpstr>PowerPoint Presentation</vt:lpstr>
      <vt:lpstr>Membership Database Trine Lauvsnes– Membership Coordinator</vt:lpstr>
      <vt:lpstr>Membership Database Trine Lauvsnes– Membership Coordinator</vt:lpstr>
      <vt:lpstr>Bazaar Update   Emily Michnay - Bazaar Coordinator</vt:lpstr>
      <vt:lpstr>PowerPoint Presentation</vt:lpstr>
      <vt:lpstr>Key Dates Emily Michnay - Bazaar Coordinator</vt:lpstr>
      <vt:lpstr>Bazaar Preliminary Instructions  Emily Michnay - Bazaar Coordinator</vt:lpstr>
      <vt:lpstr>Not Receiving Emails?</vt:lpstr>
      <vt:lpstr>Group Picture for Tri-fold 2014  Emily Michnay - Bazaar Coordinator</vt:lpstr>
      <vt:lpstr>Hilde Broeks</vt:lpstr>
      <vt:lpstr>Coffee Break 15 min</vt:lpstr>
      <vt:lpstr>Charity Update  Sylvi Smellror </vt:lpstr>
      <vt:lpstr>Charity Funding Applications  </vt:lpstr>
      <vt:lpstr>Charity Visits  1/2</vt:lpstr>
      <vt:lpstr>Charity Visits 2/2</vt:lpstr>
      <vt:lpstr>Conducting a Charity Visit Sylvi Smellror</vt:lpstr>
      <vt:lpstr>Charity Funding Applications  </vt:lpstr>
      <vt:lpstr>Charity Vote Sylvi Smellror</vt:lpstr>
      <vt:lpstr>Tombola Overview  Carla Bucalossi Quatrini - Tombola Coordinator</vt:lpstr>
      <vt:lpstr>Tombola Prizes Carla Bucalossi Quatrini - Tombola Coordinator</vt:lpstr>
      <vt:lpstr>2014 Tombola Ticket Sales Carla Bucalossi Quatrini - Tombola Coordinator</vt:lpstr>
      <vt:lpstr>Restaurant Update  Christina Arvanitaki - Restaurant Coordinator</vt:lpstr>
      <vt:lpstr>Sponsors &amp; Events  Dionysia Leolei, Sponsors &amp; Event Coordinator</vt:lpstr>
      <vt:lpstr>Sponsors &amp; Events  Dionysia Leolei, Sponsors &amp; Event Coordinator</vt:lpstr>
      <vt:lpstr>PowerPoint Presentation</vt:lpstr>
      <vt:lpstr>Sponsors &amp; Events  Dionysia Leolei, Sponsors &amp; Event Coordinator</vt:lpstr>
      <vt:lpstr>Closing Beckie Metelko – Vice-President</vt:lpstr>
      <vt:lpstr>Web Site Access  </vt:lpstr>
      <vt:lpstr>Closing Beckie Metelko – Vice-President</vt:lpstr>
      <vt:lpstr>Sponsors &amp; Events  Dionysia Leolei, Sponsors &amp; Event Coordinator</vt:lpstr>
      <vt:lpstr>Just to the Board Suggestion sent </vt:lpstr>
    </vt:vector>
  </TitlesOfParts>
  <Company>Robbin Warner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Robbin Warner</dc:creator>
  <cp:lastModifiedBy>Emily M</cp:lastModifiedBy>
  <cp:revision>608</cp:revision>
  <cp:lastPrinted>2011-03-18T11:52:29Z</cp:lastPrinted>
  <dcterms:created xsi:type="dcterms:W3CDTF">2010-04-28T08:04:43Z</dcterms:created>
  <dcterms:modified xsi:type="dcterms:W3CDTF">2014-09-04T15:22:09Z</dcterms:modified>
</cp:coreProperties>
</file>